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26"/>
  </p:notesMasterIdLst>
  <p:sldIdLst>
    <p:sldId id="256" r:id="rId3"/>
    <p:sldId id="343" r:id="rId4"/>
    <p:sldId id="1892" r:id="rId5"/>
    <p:sldId id="1883" r:id="rId6"/>
    <p:sldId id="613" r:id="rId7"/>
    <p:sldId id="2158" r:id="rId8"/>
    <p:sldId id="1885" r:id="rId9"/>
    <p:sldId id="1878" r:id="rId10"/>
    <p:sldId id="1879" r:id="rId11"/>
    <p:sldId id="617" r:id="rId12"/>
    <p:sldId id="1895" r:id="rId13"/>
    <p:sldId id="616" r:id="rId14"/>
    <p:sldId id="974" r:id="rId15"/>
    <p:sldId id="618" r:id="rId16"/>
    <p:sldId id="1880" r:id="rId17"/>
    <p:sldId id="1887" r:id="rId18"/>
    <p:sldId id="1882" r:id="rId19"/>
    <p:sldId id="1881" r:id="rId20"/>
    <p:sldId id="1888" r:id="rId21"/>
    <p:sldId id="1889" r:id="rId22"/>
    <p:sldId id="1891" r:id="rId23"/>
    <p:sldId id="1886" r:id="rId24"/>
    <p:sldId id="21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Edmunds" initials="DE" lastIdx="1" clrIdx="0">
    <p:extLst>
      <p:ext uri="{19B8F6BF-5375-455C-9EA6-DF929625EA0E}">
        <p15:presenceInfo xmlns:p15="http://schemas.microsoft.com/office/powerpoint/2012/main" userId="S::D.Edmunds@gov.je::27625be3-d818-4c86-bd25-6e8db3dced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A67A2-617F-4B7F-A690-97C0910EB1BE}" v="110" dt="2022-05-05T09:28:51.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8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pe" userId="abf14d62-b128-4ba2-a132-8dea6bfd531c" providerId="ADAL" clId="{762A67A2-617F-4B7F-A690-97C0910EB1BE}"/>
    <pc:docChg chg="undo custSel addSld delSld modSld sldOrd">
      <pc:chgData name="Ian Cope" userId="abf14d62-b128-4ba2-a132-8dea6bfd531c" providerId="ADAL" clId="{762A67A2-617F-4B7F-A690-97C0910EB1BE}" dt="2022-05-05T10:02:43.217" v="8811" actId="20577"/>
      <pc:docMkLst>
        <pc:docMk/>
      </pc:docMkLst>
      <pc:sldChg chg="addSp modSp mod modClrScheme delCm chgLayout">
        <pc:chgData name="Ian Cope" userId="abf14d62-b128-4ba2-a132-8dea6bfd531c" providerId="ADAL" clId="{762A67A2-617F-4B7F-A690-97C0910EB1BE}" dt="2022-05-05T09:21:45.956" v="8609" actId="1076"/>
        <pc:sldMkLst>
          <pc:docMk/>
          <pc:sldMk cId="3917560075" sldId="256"/>
        </pc:sldMkLst>
        <pc:spChg chg="add mod ord">
          <ac:chgData name="Ian Cope" userId="abf14d62-b128-4ba2-a132-8dea6bfd531c" providerId="ADAL" clId="{762A67A2-617F-4B7F-A690-97C0910EB1BE}" dt="2022-05-05T09:21:45.956" v="8609" actId="1076"/>
          <ac:spMkLst>
            <pc:docMk/>
            <pc:sldMk cId="3917560075" sldId="256"/>
            <ac:spMk id="2" creationId="{40AD8237-0998-4641-A3E3-62C71948992E}"/>
          </ac:spMkLst>
        </pc:spChg>
        <pc:spChg chg="mod ord">
          <ac:chgData name="Ian Cope" userId="abf14d62-b128-4ba2-a132-8dea6bfd531c" providerId="ADAL" clId="{762A67A2-617F-4B7F-A690-97C0910EB1BE}" dt="2022-05-02T10:26:13.290" v="7674" actId="108"/>
          <ac:spMkLst>
            <pc:docMk/>
            <pc:sldMk cId="3917560075" sldId="256"/>
            <ac:spMk id="12" creationId="{099B8DED-D871-4318-955C-06A1A66E48AA}"/>
          </ac:spMkLst>
        </pc:spChg>
        <pc:spChg chg="mod ord">
          <ac:chgData name="Ian Cope" userId="abf14d62-b128-4ba2-a132-8dea6bfd531c" providerId="ADAL" clId="{762A67A2-617F-4B7F-A690-97C0910EB1BE}" dt="2022-05-04T11:42:23.922" v="8392" actId="20577"/>
          <ac:spMkLst>
            <pc:docMk/>
            <pc:sldMk cId="3917560075" sldId="256"/>
            <ac:spMk id="13" creationId="{8F83439C-06B4-4AE8-8F71-211AC7CC011B}"/>
          </ac:spMkLst>
        </pc:spChg>
      </pc:sldChg>
      <pc:sldChg chg="delSp modSp mod modClrScheme chgLayout">
        <pc:chgData name="Ian Cope" userId="abf14d62-b128-4ba2-a132-8dea6bfd531c" providerId="ADAL" clId="{762A67A2-617F-4B7F-A690-97C0910EB1BE}" dt="2022-05-05T09:24:11.259" v="8713" actId="20577"/>
        <pc:sldMkLst>
          <pc:docMk/>
          <pc:sldMk cId="4213510210" sldId="343"/>
        </pc:sldMkLst>
        <pc:spChg chg="mod ord">
          <ac:chgData name="Ian Cope" userId="abf14d62-b128-4ba2-a132-8dea6bfd531c" providerId="ADAL" clId="{762A67A2-617F-4B7F-A690-97C0910EB1BE}" dt="2022-05-02T10:25:27.438" v="7655" actId="700"/>
          <ac:spMkLst>
            <pc:docMk/>
            <pc:sldMk cId="4213510210" sldId="343"/>
            <ac:spMk id="2" creationId="{D811E79F-5CB1-8C45-9577-8FED025EB4AC}"/>
          </ac:spMkLst>
        </pc:spChg>
        <pc:spChg chg="mod ord">
          <ac:chgData name="Ian Cope" userId="abf14d62-b128-4ba2-a132-8dea6bfd531c" providerId="ADAL" clId="{762A67A2-617F-4B7F-A690-97C0910EB1BE}" dt="2022-05-02T10:25:27.438" v="7655" actId="700"/>
          <ac:spMkLst>
            <pc:docMk/>
            <pc:sldMk cId="4213510210" sldId="343"/>
            <ac:spMk id="4" creationId="{491B4606-1FC2-5F40-8CD5-530C5A405336}"/>
          </ac:spMkLst>
        </pc:spChg>
        <pc:spChg chg="mod ord">
          <ac:chgData name="Ian Cope" userId="abf14d62-b128-4ba2-a132-8dea6bfd531c" providerId="ADAL" clId="{762A67A2-617F-4B7F-A690-97C0910EB1BE}" dt="2022-05-05T09:24:11.259" v="8713" actId="20577"/>
          <ac:spMkLst>
            <pc:docMk/>
            <pc:sldMk cId="4213510210" sldId="343"/>
            <ac:spMk id="5" creationId="{96D691DF-C4F8-4B7F-A982-247622CE0FF2}"/>
          </ac:spMkLst>
        </pc:spChg>
        <pc:spChg chg="del mod ord">
          <ac:chgData name="Ian Cope" userId="abf14d62-b128-4ba2-a132-8dea6bfd531c" providerId="ADAL" clId="{762A67A2-617F-4B7F-A690-97C0910EB1BE}" dt="2022-05-05T09:22:13.777" v="8611" actId="478"/>
          <ac:spMkLst>
            <pc:docMk/>
            <pc:sldMk cId="4213510210" sldId="343"/>
            <ac:spMk id="7" creationId="{1B259DB6-33A8-F94D-A523-D7CD91BB9777}"/>
          </ac:spMkLst>
        </pc:spChg>
      </pc:sldChg>
      <pc:sldChg chg="modSp mod">
        <pc:chgData name="Ian Cope" userId="abf14d62-b128-4ba2-a132-8dea6bfd531c" providerId="ADAL" clId="{762A67A2-617F-4B7F-A690-97C0910EB1BE}" dt="2022-05-04T14:24:05.111" v="8602" actId="20577"/>
        <pc:sldMkLst>
          <pc:docMk/>
          <pc:sldMk cId="510459748" sldId="613"/>
        </pc:sldMkLst>
        <pc:spChg chg="mod">
          <ac:chgData name="Ian Cope" userId="abf14d62-b128-4ba2-a132-8dea6bfd531c" providerId="ADAL" clId="{762A67A2-617F-4B7F-A690-97C0910EB1BE}" dt="2022-05-02T10:31:38.909" v="7783" actId="1076"/>
          <ac:spMkLst>
            <pc:docMk/>
            <pc:sldMk cId="510459748" sldId="613"/>
            <ac:spMk id="3" creationId="{DA245D93-EA6A-4B2D-803B-F9DAFBCCAEA6}"/>
          </ac:spMkLst>
        </pc:spChg>
        <pc:spChg chg="mod">
          <ac:chgData name="Ian Cope" userId="abf14d62-b128-4ba2-a132-8dea6bfd531c" providerId="ADAL" clId="{762A67A2-617F-4B7F-A690-97C0910EB1BE}" dt="2022-05-04T14:24:05.111" v="8602" actId="20577"/>
          <ac:spMkLst>
            <pc:docMk/>
            <pc:sldMk cId="510459748" sldId="613"/>
            <ac:spMk id="4" creationId="{4109183A-81EB-4BE5-A0D3-8650912D17E0}"/>
          </ac:spMkLst>
        </pc:spChg>
      </pc:sldChg>
      <pc:sldChg chg="addSp delSp modSp del mod modClrScheme chgLayout">
        <pc:chgData name="Ian Cope" userId="abf14d62-b128-4ba2-a132-8dea6bfd531c" providerId="ADAL" clId="{762A67A2-617F-4B7F-A690-97C0910EB1BE}" dt="2022-05-02T09:41:42.383" v="5622" actId="2696"/>
        <pc:sldMkLst>
          <pc:docMk/>
          <pc:sldMk cId="2308527750" sldId="613"/>
        </pc:sldMkLst>
        <pc:spChg chg="add mod ord">
          <ac:chgData name="Ian Cope" userId="abf14d62-b128-4ba2-a132-8dea6bfd531c" providerId="ADAL" clId="{762A67A2-617F-4B7F-A690-97C0910EB1BE}" dt="2022-05-02T09:41:27.326" v="5621" actId="14100"/>
          <ac:spMkLst>
            <pc:docMk/>
            <pc:sldMk cId="2308527750" sldId="613"/>
            <ac:spMk id="3" creationId="{DA245D93-EA6A-4B2D-803B-F9DAFBCCAEA6}"/>
          </ac:spMkLst>
        </pc:spChg>
        <pc:spChg chg="add mod ord">
          <ac:chgData name="Ian Cope" userId="abf14d62-b128-4ba2-a132-8dea6bfd531c" providerId="ADAL" clId="{762A67A2-617F-4B7F-A690-97C0910EB1BE}" dt="2022-04-05T16:09:23.622" v="1901" actId="20577"/>
          <ac:spMkLst>
            <pc:docMk/>
            <pc:sldMk cId="2308527750" sldId="613"/>
            <ac:spMk id="4" creationId="{4109183A-81EB-4BE5-A0D3-8650912D17E0}"/>
          </ac:spMkLst>
        </pc:spChg>
        <pc:spChg chg="del mod ord">
          <ac:chgData name="Ian Cope" userId="abf14d62-b128-4ba2-a132-8dea6bfd531c" providerId="ADAL" clId="{762A67A2-617F-4B7F-A690-97C0910EB1BE}" dt="2022-04-04T19:16:21.838" v="653" actId="700"/>
          <ac:spMkLst>
            <pc:docMk/>
            <pc:sldMk cId="2308527750" sldId="613"/>
            <ac:spMk id="5" creationId="{1050ADE9-C06A-4A0F-AF58-1C7B272E9335}"/>
          </ac:spMkLst>
        </pc:spChg>
        <pc:spChg chg="mod">
          <ac:chgData name="Ian Cope" userId="abf14d62-b128-4ba2-a132-8dea6bfd531c" providerId="ADAL" clId="{762A67A2-617F-4B7F-A690-97C0910EB1BE}" dt="2022-04-04T19:17:32.800" v="722" actId="1076"/>
          <ac:spMkLst>
            <pc:docMk/>
            <pc:sldMk cId="2308527750" sldId="613"/>
            <ac:spMk id="6" creationId="{00000000-0000-0000-0000-000000000000}"/>
          </ac:spMkLst>
        </pc:spChg>
        <pc:spChg chg="del mod ord">
          <ac:chgData name="Ian Cope" userId="abf14d62-b128-4ba2-a132-8dea6bfd531c" providerId="ADAL" clId="{762A67A2-617F-4B7F-A690-97C0910EB1BE}" dt="2022-04-04T19:16:21.838" v="653" actId="700"/>
          <ac:spMkLst>
            <pc:docMk/>
            <pc:sldMk cId="2308527750" sldId="613"/>
            <ac:spMk id="7" creationId="{B889B9A6-5B09-4C8B-9E20-5E765187A0CC}"/>
          </ac:spMkLst>
        </pc:spChg>
        <pc:spChg chg="del">
          <ac:chgData name="Ian Cope" userId="abf14d62-b128-4ba2-a132-8dea6bfd531c" providerId="ADAL" clId="{762A67A2-617F-4B7F-A690-97C0910EB1BE}" dt="2022-04-04T19:16:21.838" v="653" actId="700"/>
          <ac:spMkLst>
            <pc:docMk/>
            <pc:sldMk cId="2308527750" sldId="613"/>
            <ac:spMk id="8" creationId="{ADA83FA9-34A7-44BE-AF57-D470B37D0900}"/>
          </ac:spMkLst>
        </pc:spChg>
      </pc:sldChg>
      <pc:sldChg chg="modSp del mod ord">
        <pc:chgData name="Ian Cope" userId="abf14d62-b128-4ba2-a132-8dea6bfd531c" providerId="ADAL" clId="{762A67A2-617F-4B7F-A690-97C0910EB1BE}" dt="2022-05-02T09:36:13.865" v="5383" actId="2696"/>
        <pc:sldMkLst>
          <pc:docMk/>
          <pc:sldMk cId="825411049" sldId="616"/>
        </pc:sldMkLst>
        <pc:spChg chg="mod">
          <ac:chgData name="Ian Cope" userId="abf14d62-b128-4ba2-a132-8dea6bfd531c" providerId="ADAL" clId="{762A67A2-617F-4B7F-A690-97C0910EB1BE}" dt="2022-04-04T19:23:05.199" v="883" actId="20577"/>
          <ac:spMkLst>
            <pc:docMk/>
            <pc:sldMk cId="825411049" sldId="616"/>
            <ac:spMk id="5" creationId="{121C5BD8-9E0E-45D4-BA71-3D19244DB450}"/>
          </ac:spMkLst>
        </pc:spChg>
        <pc:spChg chg="mod">
          <ac:chgData name="Ian Cope" userId="abf14d62-b128-4ba2-a132-8dea6bfd531c" providerId="ADAL" clId="{762A67A2-617F-4B7F-A690-97C0910EB1BE}" dt="2022-04-05T16:10:38.322" v="2018" actId="20577"/>
          <ac:spMkLst>
            <pc:docMk/>
            <pc:sldMk cId="825411049" sldId="616"/>
            <ac:spMk id="7" creationId="{4BEAF991-7CDB-47A5-86F6-531B4630A426}"/>
          </ac:spMkLst>
        </pc:spChg>
      </pc:sldChg>
      <pc:sldChg chg="modSp mod">
        <pc:chgData name="Ian Cope" userId="abf14d62-b128-4ba2-a132-8dea6bfd531c" providerId="ADAL" clId="{762A67A2-617F-4B7F-A690-97C0910EB1BE}" dt="2022-05-05T10:02:01.855" v="8809" actId="20577"/>
        <pc:sldMkLst>
          <pc:docMk/>
          <pc:sldMk cId="3563932184" sldId="616"/>
        </pc:sldMkLst>
        <pc:spChg chg="mod">
          <ac:chgData name="Ian Cope" userId="abf14d62-b128-4ba2-a132-8dea6bfd531c" providerId="ADAL" clId="{762A67A2-617F-4B7F-A690-97C0910EB1BE}" dt="2022-05-05T10:02:01.855" v="8809" actId="20577"/>
          <ac:spMkLst>
            <pc:docMk/>
            <pc:sldMk cId="3563932184" sldId="616"/>
            <ac:spMk id="5" creationId="{121C5BD8-9E0E-45D4-BA71-3D19244DB450}"/>
          </ac:spMkLst>
        </pc:spChg>
        <pc:spChg chg="mod">
          <ac:chgData name="Ian Cope" userId="abf14d62-b128-4ba2-a132-8dea6bfd531c" providerId="ADAL" clId="{762A67A2-617F-4B7F-A690-97C0910EB1BE}" dt="2022-05-03T14:22:44.171" v="8063" actId="1076"/>
          <ac:spMkLst>
            <pc:docMk/>
            <pc:sldMk cId="3563932184" sldId="616"/>
            <ac:spMk id="7" creationId="{4BEAF991-7CDB-47A5-86F6-531B4630A426}"/>
          </ac:spMkLst>
        </pc:spChg>
      </pc:sldChg>
      <pc:sldChg chg="modSp del mod modClrScheme chgLayout">
        <pc:chgData name="Ian Cope" userId="abf14d62-b128-4ba2-a132-8dea6bfd531c" providerId="ADAL" clId="{762A67A2-617F-4B7F-A690-97C0910EB1BE}" dt="2022-05-02T10:36:20.944" v="7871" actId="2696"/>
        <pc:sldMkLst>
          <pc:docMk/>
          <pc:sldMk cId="3796338278" sldId="616"/>
        </pc:sldMkLst>
        <pc:spChg chg="mod ord">
          <ac:chgData name="Ian Cope" userId="abf14d62-b128-4ba2-a132-8dea6bfd531c" providerId="ADAL" clId="{762A67A2-617F-4B7F-A690-97C0910EB1BE}" dt="2022-05-02T10:31:51.499" v="7784" actId="700"/>
          <ac:spMkLst>
            <pc:docMk/>
            <pc:sldMk cId="3796338278" sldId="616"/>
            <ac:spMk id="5" creationId="{121C5BD8-9E0E-45D4-BA71-3D19244DB450}"/>
          </ac:spMkLst>
        </pc:spChg>
        <pc:spChg chg="mod ord">
          <ac:chgData name="Ian Cope" userId="abf14d62-b128-4ba2-a132-8dea6bfd531c" providerId="ADAL" clId="{762A67A2-617F-4B7F-A690-97C0910EB1BE}" dt="2022-05-02T10:31:51.499" v="7784" actId="700"/>
          <ac:spMkLst>
            <pc:docMk/>
            <pc:sldMk cId="3796338278" sldId="616"/>
            <ac:spMk id="7" creationId="{4BEAF991-7CDB-47A5-86F6-531B4630A426}"/>
          </ac:spMkLst>
        </pc:spChg>
      </pc:sldChg>
      <pc:sldChg chg="modSp new mod">
        <pc:chgData name="Ian Cope" userId="abf14d62-b128-4ba2-a132-8dea6bfd531c" providerId="ADAL" clId="{762A67A2-617F-4B7F-A690-97C0910EB1BE}" dt="2022-05-03T14:18:15.541" v="7984" actId="20577"/>
        <pc:sldMkLst>
          <pc:docMk/>
          <pc:sldMk cId="1834786671" sldId="617"/>
        </pc:sldMkLst>
        <pc:spChg chg="mod">
          <ac:chgData name="Ian Cope" userId="abf14d62-b128-4ba2-a132-8dea6bfd531c" providerId="ADAL" clId="{762A67A2-617F-4B7F-A690-97C0910EB1BE}" dt="2022-04-05T16:12:14.982" v="2070" actId="20577"/>
          <ac:spMkLst>
            <pc:docMk/>
            <pc:sldMk cId="1834786671" sldId="617"/>
            <ac:spMk id="2" creationId="{5588434D-4D46-4101-A78E-47D84F7C9F67}"/>
          </ac:spMkLst>
        </pc:spChg>
        <pc:spChg chg="mod">
          <ac:chgData name="Ian Cope" userId="abf14d62-b128-4ba2-a132-8dea6bfd531c" providerId="ADAL" clId="{762A67A2-617F-4B7F-A690-97C0910EB1BE}" dt="2022-05-03T14:18:15.541" v="7984" actId="20577"/>
          <ac:spMkLst>
            <pc:docMk/>
            <pc:sldMk cId="1834786671" sldId="617"/>
            <ac:spMk id="3" creationId="{6E0A47C9-9B3A-4481-BF71-B224701A9C9B}"/>
          </ac:spMkLst>
        </pc:spChg>
      </pc:sldChg>
      <pc:sldChg chg="addSp modSp new mod modClrScheme chgLayout">
        <pc:chgData name="Ian Cope" userId="abf14d62-b128-4ba2-a132-8dea6bfd531c" providerId="ADAL" clId="{762A67A2-617F-4B7F-A690-97C0910EB1BE}" dt="2022-05-05T10:02:43.217" v="8811" actId="20577"/>
        <pc:sldMkLst>
          <pc:docMk/>
          <pc:sldMk cId="195730237" sldId="618"/>
        </pc:sldMkLst>
        <pc:spChg chg="mod ord">
          <ac:chgData name="Ian Cope" userId="abf14d62-b128-4ba2-a132-8dea6bfd531c" providerId="ADAL" clId="{762A67A2-617F-4B7F-A690-97C0910EB1BE}" dt="2022-05-02T10:27:03.994" v="7678" actId="700"/>
          <ac:spMkLst>
            <pc:docMk/>
            <pc:sldMk cId="195730237" sldId="618"/>
            <ac:spMk id="2" creationId="{C4DA7EFA-8345-4AC9-B33C-F2F30DFD3675}"/>
          </ac:spMkLst>
        </pc:spChg>
        <pc:spChg chg="mod ord">
          <ac:chgData name="Ian Cope" userId="abf14d62-b128-4ba2-a132-8dea6bfd531c" providerId="ADAL" clId="{762A67A2-617F-4B7F-A690-97C0910EB1BE}" dt="2022-05-05T10:02:43.217" v="8811" actId="20577"/>
          <ac:spMkLst>
            <pc:docMk/>
            <pc:sldMk cId="195730237" sldId="618"/>
            <ac:spMk id="3" creationId="{9A8CE841-08F5-4151-9F85-F0E8590FFC58}"/>
          </ac:spMkLst>
        </pc:spChg>
        <pc:spChg chg="add mod ord">
          <ac:chgData name="Ian Cope" userId="abf14d62-b128-4ba2-a132-8dea6bfd531c" providerId="ADAL" clId="{762A67A2-617F-4B7F-A690-97C0910EB1BE}" dt="2022-05-04T14:20:00.728" v="8461" actId="20577"/>
          <ac:spMkLst>
            <pc:docMk/>
            <pc:sldMk cId="195730237" sldId="618"/>
            <ac:spMk id="4" creationId="{6BF7338E-352D-41A5-BAF5-40E83293F15A}"/>
          </ac:spMkLst>
        </pc:spChg>
        <pc:picChg chg="add mod">
          <ac:chgData name="Ian Cope" userId="abf14d62-b128-4ba2-a132-8dea6bfd531c" providerId="ADAL" clId="{762A67A2-617F-4B7F-A690-97C0910EB1BE}" dt="2022-05-04T14:20:05.588" v="8462" actId="14100"/>
          <ac:picMkLst>
            <pc:docMk/>
            <pc:sldMk cId="195730237" sldId="618"/>
            <ac:picMk id="6" creationId="{9732AE3F-06B9-46F5-8856-3C202965E3CA}"/>
          </ac:picMkLst>
        </pc:picChg>
      </pc:sldChg>
      <pc:sldChg chg="del">
        <pc:chgData name="Ian Cope" userId="abf14d62-b128-4ba2-a132-8dea6bfd531c" providerId="ADAL" clId="{762A67A2-617F-4B7F-A690-97C0910EB1BE}" dt="2022-05-04T14:27:00.005" v="8603" actId="47"/>
        <pc:sldMkLst>
          <pc:docMk/>
          <pc:sldMk cId="3795910089" sldId="636"/>
        </pc:sldMkLst>
      </pc:sldChg>
      <pc:sldChg chg="addSp modSp mod modClrScheme chgLayout">
        <pc:chgData name="Ian Cope" userId="abf14d62-b128-4ba2-a132-8dea6bfd531c" providerId="ADAL" clId="{762A67A2-617F-4B7F-A690-97C0910EB1BE}" dt="2022-05-04T14:21:02.550" v="8472" actId="1076"/>
        <pc:sldMkLst>
          <pc:docMk/>
          <pc:sldMk cId="860839079" sldId="974"/>
        </pc:sldMkLst>
        <pc:spChg chg="mod ord">
          <ac:chgData name="Ian Cope" userId="abf14d62-b128-4ba2-a132-8dea6bfd531c" providerId="ADAL" clId="{762A67A2-617F-4B7F-A690-97C0910EB1BE}" dt="2022-05-02T10:36:55.317" v="7894" actId="700"/>
          <ac:spMkLst>
            <pc:docMk/>
            <pc:sldMk cId="860839079" sldId="974"/>
            <ac:spMk id="5" creationId="{25A050F7-E39B-4519-88B2-E0D5FCD481BF}"/>
          </ac:spMkLst>
        </pc:spChg>
        <pc:spChg chg="mod ord">
          <ac:chgData name="Ian Cope" userId="abf14d62-b128-4ba2-a132-8dea6bfd531c" providerId="ADAL" clId="{762A67A2-617F-4B7F-A690-97C0910EB1BE}" dt="2022-05-02T10:37:07.549" v="7896" actId="14100"/>
          <ac:spMkLst>
            <pc:docMk/>
            <pc:sldMk cId="860839079" sldId="974"/>
            <ac:spMk id="7" creationId="{ECC2707E-500C-4E61-9B26-661FE16E368A}"/>
          </ac:spMkLst>
        </pc:spChg>
        <pc:spChg chg="mod">
          <ac:chgData name="Ian Cope" userId="abf14d62-b128-4ba2-a132-8dea6bfd531c" providerId="ADAL" clId="{762A67A2-617F-4B7F-A690-97C0910EB1BE}" dt="2022-05-04T14:20:57.309" v="8470" actId="14100"/>
          <ac:spMkLst>
            <pc:docMk/>
            <pc:sldMk cId="860839079" sldId="974"/>
            <ac:spMk id="8" creationId="{D4C58D92-0729-4A21-89BF-28AB94C44458}"/>
          </ac:spMkLst>
        </pc:spChg>
        <pc:picChg chg="add mod">
          <ac:chgData name="Ian Cope" userId="abf14d62-b128-4ba2-a132-8dea6bfd531c" providerId="ADAL" clId="{762A67A2-617F-4B7F-A690-97C0910EB1BE}" dt="2022-05-04T14:21:02.550" v="8472" actId="1076"/>
          <ac:picMkLst>
            <pc:docMk/>
            <pc:sldMk cId="860839079" sldId="974"/>
            <ac:picMk id="3" creationId="{1D5BA573-B7CD-4ED7-99A5-22A8951DD899}"/>
          </ac:picMkLst>
        </pc:picChg>
      </pc:sldChg>
      <pc:sldChg chg="addSp delSp modSp del mod">
        <pc:chgData name="Ian Cope" userId="abf14d62-b128-4ba2-a132-8dea6bfd531c" providerId="ADAL" clId="{762A67A2-617F-4B7F-A690-97C0910EB1BE}" dt="2022-05-02T10:36:20.944" v="7871" actId="2696"/>
        <pc:sldMkLst>
          <pc:docMk/>
          <pc:sldMk cId="1371184809" sldId="974"/>
        </pc:sldMkLst>
        <pc:spChg chg="add del mod">
          <ac:chgData name="Ian Cope" userId="abf14d62-b128-4ba2-a132-8dea6bfd531c" providerId="ADAL" clId="{762A67A2-617F-4B7F-A690-97C0910EB1BE}" dt="2022-05-02T10:23:31.535" v="7634" actId="478"/>
          <ac:spMkLst>
            <pc:docMk/>
            <pc:sldMk cId="1371184809" sldId="974"/>
            <ac:spMk id="3" creationId="{7FBB2B69-976D-4CFA-89FD-880F6AC4ED7B}"/>
          </ac:spMkLst>
        </pc:spChg>
        <pc:spChg chg="mod">
          <ac:chgData name="Ian Cope" userId="abf14d62-b128-4ba2-a132-8dea6bfd531c" providerId="ADAL" clId="{762A67A2-617F-4B7F-A690-97C0910EB1BE}" dt="2022-05-02T10:24:00.565" v="7638"/>
          <ac:spMkLst>
            <pc:docMk/>
            <pc:sldMk cId="1371184809" sldId="974"/>
            <ac:spMk id="5" creationId="{25A050F7-E39B-4519-88B2-E0D5FCD481BF}"/>
          </ac:spMkLst>
        </pc:spChg>
        <pc:spChg chg="del">
          <ac:chgData name="Ian Cope" userId="abf14d62-b128-4ba2-a132-8dea6bfd531c" providerId="ADAL" clId="{762A67A2-617F-4B7F-A690-97C0910EB1BE}" dt="2022-05-02T10:23:28.895" v="7633" actId="478"/>
          <ac:spMkLst>
            <pc:docMk/>
            <pc:sldMk cId="1371184809" sldId="974"/>
            <ac:spMk id="6" creationId="{519EAA7A-6F09-45C6-8173-92F4EA283EF7}"/>
          </ac:spMkLst>
        </pc:spChg>
        <pc:spChg chg="add mod">
          <ac:chgData name="Ian Cope" userId="abf14d62-b128-4ba2-a132-8dea6bfd531c" providerId="ADAL" clId="{762A67A2-617F-4B7F-A690-97C0910EB1BE}" dt="2022-05-02T10:23:34.062" v="7635"/>
          <ac:spMkLst>
            <pc:docMk/>
            <pc:sldMk cId="1371184809" sldId="974"/>
            <ac:spMk id="7" creationId="{ECC2707E-500C-4E61-9B26-661FE16E368A}"/>
          </ac:spMkLst>
        </pc:spChg>
        <pc:spChg chg="add mod">
          <ac:chgData name="Ian Cope" userId="abf14d62-b128-4ba2-a132-8dea6bfd531c" providerId="ADAL" clId="{762A67A2-617F-4B7F-A690-97C0910EB1BE}" dt="2022-05-02T10:32:17.181" v="7787" actId="14100"/>
          <ac:spMkLst>
            <pc:docMk/>
            <pc:sldMk cId="1371184809" sldId="974"/>
            <ac:spMk id="8" creationId="{D4C58D92-0729-4A21-89BF-28AB94C44458}"/>
          </ac:spMkLst>
        </pc:spChg>
      </pc:sldChg>
      <pc:sldChg chg="del">
        <pc:chgData name="Ian Cope" userId="abf14d62-b128-4ba2-a132-8dea6bfd531c" providerId="ADAL" clId="{762A67A2-617F-4B7F-A690-97C0910EB1BE}" dt="2022-04-05T16:24:52.496" v="2891" actId="47"/>
        <pc:sldMkLst>
          <pc:docMk/>
          <pc:sldMk cId="2407290907" sldId="1877"/>
        </pc:sldMkLst>
      </pc:sldChg>
      <pc:sldChg chg="modSp new mod ord">
        <pc:chgData name="Ian Cope" userId="abf14d62-b128-4ba2-a132-8dea6bfd531c" providerId="ADAL" clId="{762A67A2-617F-4B7F-A690-97C0910EB1BE}" dt="2022-05-04T11:43:35.827" v="8400" actId="20577"/>
        <pc:sldMkLst>
          <pc:docMk/>
          <pc:sldMk cId="548945265" sldId="1878"/>
        </pc:sldMkLst>
        <pc:spChg chg="mod">
          <ac:chgData name="Ian Cope" userId="abf14d62-b128-4ba2-a132-8dea6bfd531c" providerId="ADAL" clId="{762A67A2-617F-4B7F-A690-97C0910EB1BE}" dt="2022-05-04T11:43:30.803" v="8396" actId="21"/>
          <ac:spMkLst>
            <pc:docMk/>
            <pc:sldMk cId="548945265" sldId="1878"/>
            <ac:spMk id="2" creationId="{A227244A-9142-4CEE-BFF5-6286C55533DB}"/>
          </ac:spMkLst>
        </pc:spChg>
        <pc:spChg chg="mod">
          <ac:chgData name="Ian Cope" userId="abf14d62-b128-4ba2-a132-8dea6bfd531c" providerId="ADAL" clId="{762A67A2-617F-4B7F-A690-97C0910EB1BE}" dt="2022-05-04T11:43:35.827" v="8400" actId="20577"/>
          <ac:spMkLst>
            <pc:docMk/>
            <pc:sldMk cId="548945265" sldId="1878"/>
            <ac:spMk id="3" creationId="{6230867B-72E4-453E-9AE1-BAB7CE28EE0D}"/>
          </ac:spMkLst>
        </pc:spChg>
        <pc:spChg chg="mod">
          <ac:chgData name="Ian Cope" userId="abf14d62-b128-4ba2-a132-8dea6bfd531c" providerId="ADAL" clId="{762A67A2-617F-4B7F-A690-97C0910EB1BE}" dt="2022-04-05T16:18:13.869" v="2530" actId="20577"/>
          <ac:spMkLst>
            <pc:docMk/>
            <pc:sldMk cId="548945265" sldId="1878"/>
            <ac:spMk id="4" creationId="{A3C6D36E-60ED-407F-92E0-F90D656DDABE}"/>
          </ac:spMkLst>
        </pc:spChg>
      </pc:sldChg>
      <pc:sldChg chg="modSp new mod ord">
        <pc:chgData name="Ian Cope" userId="abf14d62-b128-4ba2-a132-8dea6bfd531c" providerId="ADAL" clId="{762A67A2-617F-4B7F-A690-97C0910EB1BE}" dt="2022-05-02T09:40:54.159" v="5601" actId="20577"/>
        <pc:sldMkLst>
          <pc:docMk/>
          <pc:sldMk cId="3910434985" sldId="1879"/>
        </pc:sldMkLst>
        <pc:spChg chg="mod">
          <ac:chgData name="Ian Cope" userId="abf14d62-b128-4ba2-a132-8dea6bfd531c" providerId="ADAL" clId="{762A67A2-617F-4B7F-A690-97C0910EB1BE}" dt="2022-04-05T16:23:49.670" v="2861" actId="20577"/>
          <ac:spMkLst>
            <pc:docMk/>
            <pc:sldMk cId="3910434985" sldId="1879"/>
            <ac:spMk id="2" creationId="{E8B95E59-756C-414E-B65D-A08356A68E95}"/>
          </ac:spMkLst>
        </pc:spChg>
        <pc:spChg chg="mod">
          <ac:chgData name="Ian Cope" userId="abf14d62-b128-4ba2-a132-8dea6bfd531c" providerId="ADAL" clId="{762A67A2-617F-4B7F-A690-97C0910EB1BE}" dt="2022-05-02T09:40:54.159" v="5601" actId="20577"/>
          <ac:spMkLst>
            <pc:docMk/>
            <pc:sldMk cId="3910434985" sldId="1879"/>
            <ac:spMk id="3" creationId="{AD5E35C3-C358-4F59-A1FB-ADF6C63CA488}"/>
          </ac:spMkLst>
        </pc:spChg>
        <pc:spChg chg="mod">
          <ac:chgData name="Ian Cope" userId="abf14d62-b128-4ba2-a132-8dea6bfd531c" providerId="ADAL" clId="{762A67A2-617F-4B7F-A690-97C0910EB1BE}" dt="2022-04-05T16:18:32.087" v="2547" actId="20577"/>
          <ac:spMkLst>
            <pc:docMk/>
            <pc:sldMk cId="3910434985" sldId="1879"/>
            <ac:spMk id="4" creationId="{56669F47-86CE-4B8C-8A74-3E995F76E42F}"/>
          </ac:spMkLst>
        </pc:spChg>
      </pc:sldChg>
      <pc:sldChg chg="addSp delSp modSp new mod modClrScheme chgLayout">
        <pc:chgData name="Ian Cope" userId="abf14d62-b128-4ba2-a132-8dea6bfd531c" providerId="ADAL" clId="{762A67A2-617F-4B7F-A690-97C0910EB1BE}" dt="2022-05-05T09:25:43.803" v="8732" actId="20577"/>
        <pc:sldMkLst>
          <pc:docMk/>
          <pc:sldMk cId="2650045165" sldId="1880"/>
        </pc:sldMkLst>
        <pc:spChg chg="mod ord">
          <ac:chgData name="Ian Cope" userId="abf14d62-b128-4ba2-a132-8dea6bfd531c" providerId="ADAL" clId="{762A67A2-617F-4B7F-A690-97C0910EB1BE}" dt="2022-05-05T09:25:43.803" v="8732" actId="20577"/>
          <ac:spMkLst>
            <pc:docMk/>
            <pc:sldMk cId="2650045165" sldId="1880"/>
            <ac:spMk id="2" creationId="{30AA720D-5CB6-4549-A7E3-CEDF256BFEF6}"/>
          </ac:spMkLst>
        </pc:spChg>
        <pc:spChg chg="add del mod ord">
          <ac:chgData name="Ian Cope" userId="abf14d62-b128-4ba2-a132-8dea6bfd531c" providerId="ADAL" clId="{762A67A2-617F-4B7F-A690-97C0910EB1BE}" dt="2022-05-02T10:27:33.759" v="7682" actId="478"/>
          <ac:spMkLst>
            <pc:docMk/>
            <pc:sldMk cId="2650045165" sldId="1880"/>
            <ac:spMk id="3" creationId="{73DEA1D6-5E78-4AA0-890A-20F6F5135DE2}"/>
          </ac:spMkLst>
        </pc:spChg>
        <pc:spChg chg="del mod ord">
          <ac:chgData name="Ian Cope" userId="abf14d62-b128-4ba2-a132-8dea6bfd531c" providerId="ADAL" clId="{762A67A2-617F-4B7F-A690-97C0910EB1BE}" dt="2022-05-02T09:48:13.290" v="5803" actId="21"/>
          <ac:spMkLst>
            <pc:docMk/>
            <pc:sldMk cId="2650045165" sldId="1880"/>
            <ac:spMk id="3" creationId="{D84D4CC9-A0AB-4950-9BAF-C75892C19A4B}"/>
          </ac:spMkLst>
        </pc:spChg>
        <pc:spChg chg="add del mod ord">
          <ac:chgData name="Ian Cope" userId="abf14d62-b128-4ba2-a132-8dea6bfd531c" providerId="ADAL" clId="{762A67A2-617F-4B7F-A690-97C0910EB1BE}" dt="2022-05-02T09:48:32.873" v="5807" actId="21"/>
          <ac:spMkLst>
            <pc:docMk/>
            <pc:sldMk cId="2650045165" sldId="1880"/>
            <ac:spMk id="4" creationId="{43F8CB33-B696-4078-A74E-FB685DD76465}"/>
          </ac:spMkLst>
        </pc:spChg>
        <pc:spChg chg="add mod">
          <ac:chgData name="Ian Cope" userId="abf14d62-b128-4ba2-a132-8dea6bfd531c" providerId="ADAL" clId="{762A67A2-617F-4B7F-A690-97C0910EB1BE}" dt="2022-04-19T13:44:55.620" v="5147" actId="1076"/>
          <ac:spMkLst>
            <pc:docMk/>
            <pc:sldMk cId="2650045165" sldId="1880"/>
            <ac:spMk id="5" creationId="{C7E3E901-2B8E-4B9A-B463-2B4FD0A93891}"/>
          </ac:spMkLst>
        </pc:spChg>
        <pc:spChg chg="add mod">
          <ac:chgData name="Ian Cope" userId="abf14d62-b128-4ba2-a132-8dea6bfd531c" providerId="ADAL" clId="{762A67A2-617F-4B7F-A690-97C0910EB1BE}" dt="2022-05-02T10:27:38.231" v="7683" actId="1076"/>
          <ac:spMkLst>
            <pc:docMk/>
            <pc:sldMk cId="2650045165" sldId="1880"/>
            <ac:spMk id="7" creationId="{44DBC6C1-407A-4FB9-91A7-DE7C66D7B2F3}"/>
          </ac:spMkLst>
        </pc:spChg>
        <pc:spChg chg="add del mod">
          <ac:chgData name="Ian Cope" userId="abf14d62-b128-4ba2-a132-8dea6bfd531c" providerId="ADAL" clId="{762A67A2-617F-4B7F-A690-97C0910EB1BE}" dt="2022-05-02T09:48:57.803" v="5813" actId="478"/>
          <ac:spMkLst>
            <pc:docMk/>
            <pc:sldMk cId="2650045165" sldId="1880"/>
            <ac:spMk id="8" creationId="{18A6A0D5-DA4D-4409-97D4-9A3277886127}"/>
          </ac:spMkLst>
        </pc:spChg>
        <pc:spChg chg="add del mod">
          <ac:chgData name="Ian Cope" userId="abf14d62-b128-4ba2-a132-8dea6bfd531c" providerId="ADAL" clId="{762A67A2-617F-4B7F-A690-97C0910EB1BE}" dt="2022-05-02T09:48:55.717" v="5812" actId="478"/>
          <ac:spMkLst>
            <pc:docMk/>
            <pc:sldMk cId="2650045165" sldId="1880"/>
            <ac:spMk id="10" creationId="{BEB88315-321C-4778-9B0D-356979699740}"/>
          </ac:spMkLst>
        </pc:spChg>
      </pc:sldChg>
      <pc:sldChg chg="addSp modSp new mod modClrScheme chgLayout">
        <pc:chgData name="Ian Cope" userId="abf14d62-b128-4ba2-a132-8dea6bfd531c" providerId="ADAL" clId="{762A67A2-617F-4B7F-A690-97C0910EB1BE}" dt="2022-05-03T14:29:57.268" v="8087" actId="14100"/>
        <pc:sldMkLst>
          <pc:docMk/>
          <pc:sldMk cId="3942698853" sldId="1881"/>
        </pc:sldMkLst>
        <pc:spChg chg="mod ord">
          <ac:chgData name="Ian Cope" userId="abf14d62-b128-4ba2-a132-8dea6bfd531c" providerId="ADAL" clId="{762A67A2-617F-4B7F-A690-97C0910EB1BE}" dt="2022-05-02T10:29:41.217" v="7705" actId="700"/>
          <ac:spMkLst>
            <pc:docMk/>
            <pc:sldMk cId="3942698853" sldId="1881"/>
            <ac:spMk id="2" creationId="{194A33E0-98BE-4D83-95DB-B6AA9799AE88}"/>
          </ac:spMkLst>
        </pc:spChg>
        <pc:spChg chg="mod ord">
          <ac:chgData name="Ian Cope" userId="abf14d62-b128-4ba2-a132-8dea6bfd531c" providerId="ADAL" clId="{762A67A2-617F-4B7F-A690-97C0910EB1BE}" dt="2022-05-02T10:29:41.217" v="7705" actId="700"/>
          <ac:spMkLst>
            <pc:docMk/>
            <pc:sldMk cId="3942698853" sldId="1881"/>
            <ac:spMk id="3" creationId="{C5E03AFA-BB2D-402B-B644-85749BC7FD55}"/>
          </ac:spMkLst>
        </pc:spChg>
        <pc:picChg chg="add mod">
          <ac:chgData name="Ian Cope" userId="abf14d62-b128-4ba2-a132-8dea6bfd531c" providerId="ADAL" clId="{762A67A2-617F-4B7F-A690-97C0910EB1BE}" dt="2022-05-03T14:29:41.526" v="8086" actId="14100"/>
          <ac:picMkLst>
            <pc:docMk/>
            <pc:sldMk cId="3942698853" sldId="1881"/>
            <ac:picMk id="5" creationId="{C1295339-C39A-427E-946B-7A6AB6BF964B}"/>
          </ac:picMkLst>
        </pc:picChg>
        <pc:picChg chg="add mod">
          <ac:chgData name="Ian Cope" userId="abf14d62-b128-4ba2-a132-8dea6bfd531c" providerId="ADAL" clId="{762A67A2-617F-4B7F-A690-97C0910EB1BE}" dt="2022-05-03T14:29:57.268" v="8087" actId="14100"/>
          <ac:picMkLst>
            <pc:docMk/>
            <pc:sldMk cId="3942698853" sldId="1881"/>
            <ac:picMk id="7" creationId="{8FE4AE60-95F8-4EDA-91F7-55D80D7F5467}"/>
          </ac:picMkLst>
        </pc:picChg>
      </pc:sldChg>
      <pc:sldChg chg="addSp delSp modSp new mod ord modClrScheme modAnim chgLayout">
        <pc:chgData name="Ian Cope" userId="abf14d62-b128-4ba2-a132-8dea6bfd531c" providerId="ADAL" clId="{762A67A2-617F-4B7F-A690-97C0910EB1BE}" dt="2022-05-05T09:28:51.720" v="8787"/>
        <pc:sldMkLst>
          <pc:docMk/>
          <pc:sldMk cId="3855333714" sldId="1882"/>
        </pc:sldMkLst>
        <pc:spChg chg="mod ord">
          <ac:chgData name="Ian Cope" userId="abf14d62-b128-4ba2-a132-8dea6bfd531c" providerId="ADAL" clId="{762A67A2-617F-4B7F-A690-97C0910EB1BE}" dt="2022-05-05T09:28:10.730" v="8784" actId="1076"/>
          <ac:spMkLst>
            <pc:docMk/>
            <pc:sldMk cId="3855333714" sldId="1882"/>
            <ac:spMk id="2" creationId="{EAFB37BD-4EAA-4FE2-95A9-18E690CECC2A}"/>
          </ac:spMkLst>
        </pc:spChg>
        <pc:spChg chg="add del mod ord">
          <ac:chgData name="Ian Cope" userId="abf14d62-b128-4ba2-a132-8dea6bfd531c" providerId="ADAL" clId="{762A67A2-617F-4B7F-A690-97C0910EB1BE}" dt="2022-05-05T09:27:07.663" v="8775" actId="20577"/>
          <ac:spMkLst>
            <pc:docMk/>
            <pc:sldMk cId="3855333714" sldId="1882"/>
            <ac:spMk id="3" creationId="{F34DC5AC-43D4-4BE7-8BA2-C8B987FEDE21}"/>
          </ac:spMkLst>
        </pc:spChg>
        <pc:spChg chg="add mod">
          <ac:chgData name="Ian Cope" userId="abf14d62-b128-4ba2-a132-8dea6bfd531c" providerId="ADAL" clId="{762A67A2-617F-4B7F-A690-97C0910EB1BE}" dt="2022-05-05T09:28:01.347" v="8781" actId="1076"/>
          <ac:spMkLst>
            <pc:docMk/>
            <pc:sldMk cId="3855333714" sldId="1882"/>
            <ac:spMk id="6" creationId="{FD82CE84-48F0-4EDA-89E0-1AF24C2CCD64}"/>
          </ac:spMkLst>
        </pc:spChg>
        <pc:spChg chg="add del mod">
          <ac:chgData name="Ian Cope" userId="abf14d62-b128-4ba2-a132-8dea6bfd531c" providerId="ADAL" clId="{762A67A2-617F-4B7F-A690-97C0910EB1BE}" dt="2022-05-02T10:28:17.150" v="7691" actId="478"/>
          <ac:spMkLst>
            <pc:docMk/>
            <pc:sldMk cId="3855333714" sldId="1882"/>
            <ac:spMk id="7" creationId="{BAD6E585-5B6E-4A60-BFCE-2BB19A5FADAB}"/>
          </ac:spMkLst>
        </pc:spChg>
        <pc:picChg chg="add mod">
          <ac:chgData name="Ian Cope" userId="abf14d62-b128-4ba2-a132-8dea6bfd531c" providerId="ADAL" clId="{762A67A2-617F-4B7F-A690-97C0910EB1BE}" dt="2022-05-05T09:27:48.547" v="8778" actId="1076"/>
          <ac:picMkLst>
            <pc:docMk/>
            <pc:sldMk cId="3855333714" sldId="1882"/>
            <ac:picMk id="5" creationId="{541F4C5B-52B8-47B6-B5BC-78208A0BE782}"/>
          </ac:picMkLst>
        </pc:picChg>
        <pc:cxnChg chg="add mod">
          <ac:chgData name="Ian Cope" userId="abf14d62-b128-4ba2-a132-8dea6bfd531c" providerId="ADAL" clId="{762A67A2-617F-4B7F-A690-97C0910EB1BE}" dt="2022-05-05T09:28:41.388" v="8786" actId="692"/>
          <ac:cxnSpMkLst>
            <pc:docMk/>
            <pc:sldMk cId="3855333714" sldId="1882"/>
            <ac:cxnSpMk id="7" creationId="{58EE77F2-F825-4FAF-915D-29200BB03645}"/>
          </ac:cxnSpMkLst>
        </pc:cxnChg>
      </pc:sldChg>
      <pc:sldChg chg="modSp new mod ord">
        <pc:chgData name="Ian Cope" userId="abf14d62-b128-4ba2-a132-8dea6bfd531c" providerId="ADAL" clId="{762A67A2-617F-4B7F-A690-97C0910EB1BE}" dt="2022-05-04T14:21:42.978" v="8473" actId="20577"/>
        <pc:sldMkLst>
          <pc:docMk/>
          <pc:sldMk cId="4039266592" sldId="1883"/>
        </pc:sldMkLst>
        <pc:spChg chg="mod">
          <ac:chgData name="Ian Cope" userId="abf14d62-b128-4ba2-a132-8dea6bfd531c" providerId="ADAL" clId="{762A67A2-617F-4B7F-A690-97C0910EB1BE}" dt="2022-05-04T14:21:42.978" v="8473" actId="20577"/>
          <ac:spMkLst>
            <pc:docMk/>
            <pc:sldMk cId="4039266592" sldId="1883"/>
            <ac:spMk id="2" creationId="{DD7F2D5F-A00B-4C81-B006-94CD2A2789FD}"/>
          </ac:spMkLst>
        </pc:spChg>
        <pc:spChg chg="mod">
          <ac:chgData name="Ian Cope" userId="abf14d62-b128-4ba2-a132-8dea6bfd531c" providerId="ADAL" clId="{762A67A2-617F-4B7F-A690-97C0910EB1BE}" dt="2022-05-03T14:14:48.698" v="7954" actId="20577"/>
          <ac:spMkLst>
            <pc:docMk/>
            <pc:sldMk cId="4039266592" sldId="1883"/>
            <ac:spMk id="3" creationId="{E95281CE-FC3A-4B73-89D2-AAF299D974AC}"/>
          </ac:spMkLst>
        </pc:spChg>
        <pc:spChg chg="mod">
          <ac:chgData name="Ian Cope" userId="abf14d62-b128-4ba2-a132-8dea6bfd531c" providerId="ADAL" clId="{762A67A2-617F-4B7F-A690-97C0910EB1BE}" dt="2022-04-07T15:21:07.822" v="4490" actId="20577"/>
          <ac:spMkLst>
            <pc:docMk/>
            <pc:sldMk cId="4039266592" sldId="1883"/>
            <ac:spMk id="4" creationId="{F09E34BF-2103-4D29-ABCA-C042A964A0B6}"/>
          </ac:spMkLst>
        </pc:spChg>
      </pc:sldChg>
      <pc:sldChg chg="addSp delSp modSp new del mod modClrScheme chgLayout">
        <pc:chgData name="Ian Cope" userId="abf14d62-b128-4ba2-a132-8dea6bfd531c" providerId="ADAL" clId="{762A67A2-617F-4B7F-A690-97C0910EB1BE}" dt="2022-05-02T10:24:06.387" v="7639" actId="47"/>
        <pc:sldMkLst>
          <pc:docMk/>
          <pc:sldMk cId="182955091" sldId="1884"/>
        </pc:sldMkLst>
        <pc:spChg chg="del mod ord">
          <ac:chgData name="Ian Cope" userId="abf14d62-b128-4ba2-a132-8dea6bfd531c" providerId="ADAL" clId="{762A67A2-617F-4B7F-A690-97C0910EB1BE}" dt="2022-04-19T07:56:55.732" v="4672" actId="700"/>
          <ac:spMkLst>
            <pc:docMk/>
            <pc:sldMk cId="182955091" sldId="1884"/>
            <ac:spMk id="2" creationId="{A70850AD-F60A-46D1-8C65-4F420B6B47F4}"/>
          </ac:spMkLst>
        </pc:spChg>
        <pc:spChg chg="del">
          <ac:chgData name="Ian Cope" userId="abf14d62-b128-4ba2-a132-8dea6bfd531c" providerId="ADAL" clId="{762A67A2-617F-4B7F-A690-97C0910EB1BE}" dt="2022-04-19T07:56:55.732" v="4672" actId="700"/>
          <ac:spMkLst>
            <pc:docMk/>
            <pc:sldMk cId="182955091" sldId="1884"/>
            <ac:spMk id="3" creationId="{42F77722-4B12-4D1B-8A40-F7005282CF55}"/>
          </ac:spMkLst>
        </pc:spChg>
        <pc:spChg chg="del mod ord">
          <ac:chgData name="Ian Cope" userId="abf14d62-b128-4ba2-a132-8dea6bfd531c" providerId="ADAL" clId="{762A67A2-617F-4B7F-A690-97C0910EB1BE}" dt="2022-04-19T07:56:55.732" v="4672" actId="700"/>
          <ac:spMkLst>
            <pc:docMk/>
            <pc:sldMk cId="182955091" sldId="1884"/>
            <ac:spMk id="4" creationId="{371E3ED0-E95D-4E24-8BAE-97CC341723CD}"/>
          </ac:spMkLst>
        </pc:spChg>
        <pc:spChg chg="add mod ord">
          <ac:chgData name="Ian Cope" userId="abf14d62-b128-4ba2-a132-8dea6bfd531c" providerId="ADAL" clId="{762A67A2-617F-4B7F-A690-97C0910EB1BE}" dt="2022-05-02T10:23:51.597" v="7637" actId="21"/>
          <ac:spMkLst>
            <pc:docMk/>
            <pc:sldMk cId="182955091" sldId="1884"/>
            <ac:spMk id="5" creationId="{F43F2DB7-425F-4BB8-B816-5A99E2D97160}"/>
          </ac:spMkLst>
        </pc:spChg>
        <pc:spChg chg="add mod ord">
          <ac:chgData name="Ian Cope" userId="abf14d62-b128-4ba2-a132-8dea6bfd531c" providerId="ADAL" clId="{762A67A2-617F-4B7F-A690-97C0910EB1BE}" dt="2022-05-02T09:38:18.976" v="5511" actId="12"/>
          <ac:spMkLst>
            <pc:docMk/>
            <pc:sldMk cId="182955091" sldId="1884"/>
            <ac:spMk id="6" creationId="{BA5F4823-5D44-4ACF-B849-F1AEB2D99A30}"/>
          </ac:spMkLst>
        </pc:spChg>
        <pc:spChg chg="add mod ord">
          <ac:chgData name="Ian Cope" userId="abf14d62-b128-4ba2-a132-8dea6bfd531c" providerId="ADAL" clId="{762A67A2-617F-4B7F-A690-97C0910EB1BE}" dt="2022-05-02T09:37:42.823" v="5506" actId="14100"/>
          <ac:spMkLst>
            <pc:docMk/>
            <pc:sldMk cId="182955091" sldId="1884"/>
            <ac:spMk id="7" creationId="{BF4B77B8-4805-47C2-AAB3-A392C7C6BCE3}"/>
          </ac:spMkLst>
        </pc:spChg>
      </pc:sldChg>
      <pc:sldChg chg="modSp mod">
        <pc:chgData name="Ian Cope" userId="abf14d62-b128-4ba2-a132-8dea6bfd531c" providerId="ADAL" clId="{762A67A2-617F-4B7F-A690-97C0910EB1BE}" dt="2022-05-03T14:16:08.769" v="7982" actId="20577"/>
        <pc:sldMkLst>
          <pc:docMk/>
          <pc:sldMk cId="1835774624" sldId="1885"/>
        </pc:sldMkLst>
        <pc:spChg chg="mod">
          <ac:chgData name="Ian Cope" userId="abf14d62-b128-4ba2-a132-8dea6bfd531c" providerId="ADAL" clId="{762A67A2-617F-4B7F-A690-97C0910EB1BE}" dt="2022-05-02T09:35:39.888" v="5382" actId="1076"/>
          <ac:spMkLst>
            <pc:docMk/>
            <pc:sldMk cId="1835774624" sldId="1885"/>
            <ac:spMk id="40" creationId="{5216F8DF-336C-48C5-9A2B-18DFEA52A224}"/>
          </ac:spMkLst>
        </pc:spChg>
        <pc:spChg chg="mod">
          <ac:chgData name="Ian Cope" userId="abf14d62-b128-4ba2-a132-8dea6bfd531c" providerId="ADAL" clId="{762A67A2-617F-4B7F-A690-97C0910EB1BE}" dt="2022-05-03T14:16:08.769" v="7982" actId="20577"/>
          <ac:spMkLst>
            <pc:docMk/>
            <pc:sldMk cId="1835774624" sldId="1885"/>
            <ac:spMk id="95" creationId="{BDC833A0-F939-4CD4-BFB1-8E5058BE6536}"/>
          </ac:spMkLst>
        </pc:spChg>
        <pc:cxnChg chg="mod">
          <ac:chgData name="Ian Cope" userId="abf14d62-b128-4ba2-a132-8dea6bfd531c" providerId="ADAL" clId="{762A67A2-617F-4B7F-A690-97C0910EB1BE}" dt="2022-05-03T14:15:55.466" v="7964" actId="20577"/>
          <ac:cxnSpMkLst>
            <pc:docMk/>
            <pc:sldMk cId="1835774624" sldId="1885"/>
            <ac:cxnSpMk id="32" creationId="{2246047C-904E-4CC4-B789-1F0FF996493E}"/>
          </ac:cxnSpMkLst>
        </pc:cxnChg>
      </pc:sldChg>
      <pc:sldChg chg="modSp mod modClrScheme chgLayout">
        <pc:chgData name="Ian Cope" userId="abf14d62-b128-4ba2-a132-8dea6bfd531c" providerId="ADAL" clId="{762A67A2-617F-4B7F-A690-97C0910EB1BE}" dt="2022-05-03T14:41:09.225" v="8292" actId="139"/>
        <pc:sldMkLst>
          <pc:docMk/>
          <pc:sldMk cId="1809094016" sldId="1886"/>
        </pc:sldMkLst>
        <pc:spChg chg="mod ord">
          <ac:chgData name="Ian Cope" userId="abf14d62-b128-4ba2-a132-8dea6bfd531c" providerId="ADAL" clId="{762A67A2-617F-4B7F-A690-97C0910EB1BE}" dt="2022-05-02T10:30:27.825" v="7772" actId="700"/>
          <ac:spMkLst>
            <pc:docMk/>
            <pc:sldMk cId="1809094016" sldId="1886"/>
            <ac:spMk id="5" creationId="{8ECD4E0C-01B4-4D43-A876-C690DDA4C3B5}"/>
          </ac:spMkLst>
        </pc:spChg>
        <pc:spChg chg="mod ord">
          <ac:chgData name="Ian Cope" userId="abf14d62-b128-4ba2-a132-8dea6bfd531c" providerId="ADAL" clId="{762A67A2-617F-4B7F-A690-97C0910EB1BE}" dt="2022-05-03T14:41:09.225" v="8292" actId="139"/>
          <ac:spMkLst>
            <pc:docMk/>
            <pc:sldMk cId="1809094016" sldId="1886"/>
            <ac:spMk id="6" creationId="{427F01C4-0B97-456F-BE4F-674B0A1ACEF3}"/>
          </ac:spMkLst>
        </pc:spChg>
      </pc:sldChg>
      <pc:sldChg chg="addSp delSp modSp new del mod modClrScheme chgLayout">
        <pc:chgData name="Ian Cope" userId="abf14d62-b128-4ba2-a132-8dea6bfd531c" providerId="ADAL" clId="{762A67A2-617F-4B7F-A690-97C0910EB1BE}" dt="2022-04-19T13:43:34.096" v="5134" actId="2696"/>
        <pc:sldMkLst>
          <pc:docMk/>
          <pc:sldMk cId="3804798101" sldId="1886"/>
        </pc:sldMkLst>
        <pc:spChg chg="del mod ord">
          <ac:chgData name="Ian Cope" userId="abf14d62-b128-4ba2-a132-8dea6bfd531c" providerId="ADAL" clId="{762A67A2-617F-4B7F-A690-97C0910EB1BE}" dt="2022-04-19T13:36:11.423" v="4731" actId="700"/>
          <ac:spMkLst>
            <pc:docMk/>
            <pc:sldMk cId="3804798101" sldId="1886"/>
            <ac:spMk id="2" creationId="{8F167556-B56B-4337-AC12-3CDEAE9ED6F8}"/>
          </ac:spMkLst>
        </pc:spChg>
        <pc:spChg chg="del">
          <ac:chgData name="Ian Cope" userId="abf14d62-b128-4ba2-a132-8dea6bfd531c" providerId="ADAL" clId="{762A67A2-617F-4B7F-A690-97C0910EB1BE}" dt="2022-04-19T13:36:11.423" v="4731" actId="700"/>
          <ac:spMkLst>
            <pc:docMk/>
            <pc:sldMk cId="3804798101" sldId="1886"/>
            <ac:spMk id="3" creationId="{4992D0C0-1474-4B8E-90E8-8A6D299E757A}"/>
          </ac:spMkLst>
        </pc:spChg>
        <pc:spChg chg="del mod ord">
          <ac:chgData name="Ian Cope" userId="abf14d62-b128-4ba2-a132-8dea6bfd531c" providerId="ADAL" clId="{762A67A2-617F-4B7F-A690-97C0910EB1BE}" dt="2022-04-19T13:36:11.423" v="4731" actId="700"/>
          <ac:spMkLst>
            <pc:docMk/>
            <pc:sldMk cId="3804798101" sldId="1886"/>
            <ac:spMk id="4" creationId="{451651B0-925E-4C55-8A82-AC7D56D331C1}"/>
          </ac:spMkLst>
        </pc:spChg>
        <pc:spChg chg="add mod ord">
          <ac:chgData name="Ian Cope" userId="abf14d62-b128-4ba2-a132-8dea6bfd531c" providerId="ADAL" clId="{762A67A2-617F-4B7F-A690-97C0910EB1BE}" dt="2022-04-19T13:39:27.545" v="4963" actId="20577"/>
          <ac:spMkLst>
            <pc:docMk/>
            <pc:sldMk cId="3804798101" sldId="1886"/>
            <ac:spMk id="5" creationId="{8ECD4E0C-01B4-4D43-A876-C690DDA4C3B5}"/>
          </ac:spMkLst>
        </pc:spChg>
        <pc:spChg chg="add mod ord">
          <ac:chgData name="Ian Cope" userId="abf14d62-b128-4ba2-a132-8dea6bfd531c" providerId="ADAL" clId="{762A67A2-617F-4B7F-A690-97C0910EB1BE}" dt="2022-04-19T13:43:25.387" v="5133"/>
          <ac:spMkLst>
            <pc:docMk/>
            <pc:sldMk cId="3804798101" sldId="1886"/>
            <ac:spMk id="6" creationId="{427F01C4-0B97-456F-BE4F-674B0A1ACEF3}"/>
          </ac:spMkLst>
        </pc:spChg>
      </pc:sldChg>
      <pc:sldChg chg="addSp delSp modSp new mod modClrScheme chgLayout">
        <pc:chgData name="Ian Cope" userId="abf14d62-b128-4ba2-a132-8dea6bfd531c" providerId="ADAL" clId="{762A67A2-617F-4B7F-A690-97C0910EB1BE}" dt="2022-05-05T09:26:04.086" v="8746" actId="20577"/>
        <pc:sldMkLst>
          <pc:docMk/>
          <pc:sldMk cId="1745997073" sldId="1887"/>
        </pc:sldMkLst>
        <pc:spChg chg="del">
          <ac:chgData name="Ian Cope" userId="abf14d62-b128-4ba2-a132-8dea6bfd531c" providerId="ADAL" clId="{762A67A2-617F-4B7F-A690-97C0910EB1BE}" dt="2022-05-02T09:48:17.676" v="5804" actId="478"/>
          <ac:spMkLst>
            <pc:docMk/>
            <pc:sldMk cId="1745997073" sldId="1887"/>
            <ac:spMk id="2" creationId="{1446A1E7-A323-4B52-BD7C-2DE13523FE65}"/>
          </ac:spMkLst>
        </pc:spChg>
        <pc:spChg chg="del">
          <ac:chgData name="Ian Cope" userId="abf14d62-b128-4ba2-a132-8dea6bfd531c" providerId="ADAL" clId="{762A67A2-617F-4B7F-A690-97C0910EB1BE}" dt="2022-05-02T09:48:36.140" v="5808" actId="478"/>
          <ac:spMkLst>
            <pc:docMk/>
            <pc:sldMk cId="1745997073" sldId="1887"/>
            <ac:spMk id="3" creationId="{D487274A-B8FE-4C81-8B98-1811AB321FE7}"/>
          </ac:spMkLst>
        </pc:spChg>
        <pc:spChg chg="mod ord">
          <ac:chgData name="Ian Cope" userId="abf14d62-b128-4ba2-a132-8dea6bfd531c" providerId="ADAL" clId="{762A67A2-617F-4B7F-A690-97C0910EB1BE}" dt="2022-05-02T10:29:04.857" v="7701" actId="700"/>
          <ac:spMkLst>
            <pc:docMk/>
            <pc:sldMk cId="1745997073" sldId="1887"/>
            <ac:spMk id="4" creationId="{6EEEDA6F-94C4-454C-BE3D-A7BDB569766D}"/>
          </ac:spMkLst>
        </pc:spChg>
        <pc:spChg chg="add mod ord">
          <ac:chgData name="Ian Cope" userId="abf14d62-b128-4ba2-a132-8dea6bfd531c" providerId="ADAL" clId="{762A67A2-617F-4B7F-A690-97C0910EB1BE}" dt="2022-05-02T10:40:17.083" v="7920" actId="1076"/>
          <ac:spMkLst>
            <pc:docMk/>
            <pc:sldMk cId="1745997073" sldId="1887"/>
            <ac:spMk id="5" creationId="{9ECA3FA0-0BEB-40A9-9AA6-B672F138F1E7}"/>
          </ac:spMkLst>
        </pc:spChg>
        <pc:spChg chg="add mod ord">
          <ac:chgData name="Ian Cope" userId="abf14d62-b128-4ba2-a132-8dea6bfd531c" providerId="ADAL" clId="{762A67A2-617F-4B7F-A690-97C0910EB1BE}" dt="2022-05-02T10:40:19.843" v="7921" actId="1076"/>
          <ac:spMkLst>
            <pc:docMk/>
            <pc:sldMk cId="1745997073" sldId="1887"/>
            <ac:spMk id="6" creationId="{CCEA4432-6844-449D-819D-CF4F0D5E6F90}"/>
          </ac:spMkLst>
        </pc:spChg>
        <pc:spChg chg="add mod">
          <ac:chgData name="Ian Cope" userId="abf14d62-b128-4ba2-a132-8dea6bfd531c" providerId="ADAL" clId="{762A67A2-617F-4B7F-A690-97C0910EB1BE}" dt="2022-05-05T09:26:04.086" v="8746" actId="20577"/>
          <ac:spMkLst>
            <pc:docMk/>
            <pc:sldMk cId="1745997073" sldId="1887"/>
            <ac:spMk id="8" creationId="{BD7DA6B8-36D8-4062-9D52-74707E260671}"/>
          </ac:spMkLst>
        </pc:spChg>
        <pc:picChg chg="add mod">
          <ac:chgData name="Ian Cope" userId="abf14d62-b128-4ba2-a132-8dea6bfd531c" providerId="ADAL" clId="{762A67A2-617F-4B7F-A690-97C0910EB1BE}" dt="2022-05-02T10:40:37.098" v="7936" actId="1076"/>
          <ac:picMkLst>
            <pc:docMk/>
            <pc:sldMk cId="1745997073" sldId="1887"/>
            <ac:picMk id="3" creationId="{D3AE2F01-7F0A-44F5-85B2-F6ECD0619BA1}"/>
          </ac:picMkLst>
        </pc:picChg>
      </pc:sldChg>
      <pc:sldChg chg="modSp new del mod">
        <pc:chgData name="Ian Cope" userId="abf14d62-b128-4ba2-a132-8dea6bfd531c" providerId="ADAL" clId="{762A67A2-617F-4B7F-A690-97C0910EB1BE}" dt="2022-05-02T09:44:17.971" v="5670" actId="47"/>
        <pc:sldMkLst>
          <pc:docMk/>
          <pc:sldMk cId="2435049377" sldId="1887"/>
        </pc:sldMkLst>
        <pc:spChg chg="mod">
          <ac:chgData name="Ian Cope" userId="abf14d62-b128-4ba2-a132-8dea6bfd531c" providerId="ADAL" clId="{762A67A2-617F-4B7F-A690-97C0910EB1BE}" dt="2022-05-02T09:43:48.756" v="5631" actId="21"/>
          <ac:spMkLst>
            <pc:docMk/>
            <pc:sldMk cId="2435049377" sldId="1887"/>
            <ac:spMk id="3" creationId="{AC2E87B1-44A7-4A59-BF6A-BDB20C2A3B0B}"/>
          </ac:spMkLst>
        </pc:spChg>
      </pc:sldChg>
      <pc:sldChg chg="addSp modSp new mod modClrScheme chgLayout">
        <pc:chgData name="Ian Cope" userId="abf14d62-b128-4ba2-a132-8dea6bfd531c" providerId="ADAL" clId="{762A67A2-617F-4B7F-A690-97C0910EB1BE}" dt="2022-05-03T14:30:12.664" v="8089" actId="20577"/>
        <pc:sldMkLst>
          <pc:docMk/>
          <pc:sldMk cId="539075425" sldId="1888"/>
        </pc:sldMkLst>
        <pc:spChg chg="mod ord">
          <ac:chgData name="Ian Cope" userId="abf14d62-b128-4ba2-a132-8dea6bfd531c" providerId="ADAL" clId="{762A67A2-617F-4B7F-A690-97C0910EB1BE}" dt="2022-05-02T10:29:30.291" v="7704" actId="700"/>
          <ac:spMkLst>
            <pc:docMk/>
            <pc:sldMk cId="539075425" sldId="1888"/>
            <ac:spMk id="2" creationId="{4430852F-82C9-4F05-BB2D-BA5939D0FC65}"/>
          </ac:spMkLst>
        </pc:spChg>
        <pc:spChg chg="mod ord">
          <ac:chgData name="Ian Cope" userId="abf14d62-b128-4ba2-a132-8dea6bfd531c" providerId="ADAL" clId="{762A67A2-617F-4B7F-A690-97C0910EB1BE}" dt="2022-05-03T14:30:12.664" v="8089" actId="20577"/>
          <ac:spMkLst>
            <pc:docMk/>
            <pc:sldMk cId="539075425" sldId="1888"/>
            <ac:spMk id="3" creationId="{3F4F295B-9556-4930-864C-5A3CE0935A34}"/>
          </ac:spMkLst>
        </pc:spChg>
        <pc:picChg chg="add mod">
          <ac:chgData name="Ian Cope" userId="abf14d62-b128-4ba2-a132-8dea6bfd531c" providerId="ADAL" clId="{762A67A2-617F-4B7F-A690-97C0910EB1BE}" dt="2022-05-02T10:11:14.016" v="7368" actId="1076"/>
          <ac:picMkLst>
            <pc:docMk/>
            <pc:sldMk cId="539075425" sldId="1888"/>
            <ac:picMk id="5" creationId="{41F1D6E1-0B45-4128-B7AC-B340BF2BD901}"/>
          </ac:picMkLst>
        </pc:picChg>
      </pc:sldChg>
      <pc:sldChg chg="modSp new mod modClrScheme chgLayout">
        <pc:chgData name="Ian Cope" userId="abf14d62-b128-4ba2-a132-8dea6bfd531c" providerId="ADAL" clId="{762A67A2-617F-4B7F-A690-97C0910EB1BE}" dt="2022-05-03T14:31:09.781" v="8134" actId="20577"/>
        <pc:sldMkLst>
          <pc:docMk/>
          <pc:sldMk cId="2566689177" sldId="1889"/>
        </pc:sldMkLst>
        <pc:spChg chg="mod ord">
          <ac:chgData name="Ian Cope" userId="abf14d62-b128-4ba2-a132-8dea6bfd531c" providerId="ADAL" clId="{762A67A2-617F-4B7F-A690-97C0910EB1BE}" dt="2022-05-02T10:29:51.461" v="7706" actId="700"/>
          <ac:spMkLst>
            <pc:docMk/>
            <pc:sldMk cId="2566689177" sldId="1889"/>
            <ac:spMk id="2" creationId="{6359DAF8-70D9-490C-9C33-292A17993A80}"/>
          </ac:spMkLst>
        </pc:spChg>
        <pc:spChg chg="mod ord">
          <ac:chgData name="Ian Cope" userId="abf14d62-b128-4ba2-a132-8dea6bfd531c" providerId="ADAL" clId="{762A67A2-617F-4B7F-A690-97C0910EB1BE}" dt="2022-05-03T14:31:09.781" v="8134" actId="20577"/>
          <ac:spMkLst>
            <pc:docMk/>
            <pc:sldMk cId="2566689177" sldId="1889"/>
            <ac:spMk id="3" creationId="{265A1F3E-EC70-407C-B544-5ED7B216DB32}"/>
          </ac:spMkLst>
        </pc:spChg>
      </pc:sldChg>
      <pc:sldChg chg="del">
        <pc:chgData name="Ian Cope" userId="abf14d62-b128-4ba2-a132-8dea6bfd531c" providerId="ADAL" clId="{762A67A2-617F-4B7F-A690-97C0910EB1BE}" dt="2022-04-19T07:59:30.255" v="4719" actId="47"/>
        <pc:sldMkLst>
          <pc:docMk/>
          <pc:sldMk cId="2574527534" sldId="1890"/>
        </pc:sldMkLst>
      </pc:sldChg>
      <pc:sldChg chg="addSp delSp modSp new del mod modClrScheme chgLayout">
        <pc:chgData name="Ian Cope" userId="abf14d62-b128-4ba2-a132-8dea6bfd531c" providerId="ADAL" clId="{762A67A2-617F-4B7F-A690-97C0910EB1BE}" dt="2022-05-02T10:25:16.521" v="7654" actId="47"/>
        <pc:sldMkLst>
          <pc:docMk/>
          <pc:sldMk cId="3570816685" sldId="1890"/>
        </pc:sldMkLst>
        <pc:spChg chg="del mod ord">
          <ac:chgData name="Ian Cope" userId="abf14d62-b128-4ba2-a132-8dea6bfd531c" providerId="ADAL" clId="{762A67A2-617F-4B7F-A690-97C0910EB1BE}" dt="2022-05-02T10:06:24.387" v="6776" actId="700"/>
          <ac:spMkLst>
            <pc:docMk/>
            <pc:sldMk cId="3570816685" sldId="1890"/>
            <ac:spMk id="2" creationId="{90662BD5-739A-4E81-B504-B6E115635324}"/>
          </ac:spMkLst>
        </pc:spChg>
        <pc:spChg chg="del">
          <ac:chgData name="Ian Cope" userId="abf14d62-b128-4ba2-a132-8dea6bfd531c" providerId="ADAL" clId="{762A67A2-617F-4B7F-A690-97C0910EB1BE}" dt="2022-05-02T10:06:24.387" v="6776" actId="700"/>
          <ac:spMkLst>
            <pc:docMk/>
            <pc:sldMk cId="3570816685" sldId="1890"/>
            <ac:spMk id="3" creationId="{86D4D457-54C8-43DD-841F-CFB5044C6B81}"/>
          </ac:spMkLst>
        </pc:spChg>
        <pc:spChg chg="del mod ord">
          <ac:chgData name="Ian Cope" userId="abf14d62-b128-4ba2-a132-8dea6bfd531c" providerId="ADAL" clId="{762A67A2-617F-4B7F-A690-97C0910EB1BE}" dt="2022-05-02T10:06:24.387" v="6776" actId="700"/>
          <ac:spMkLst>
            <pc:docMk/>
            <pc:sldMk cId="3570816685" sldId="1890"/>
            <ac:spMk id="4" creationId="{18692AFD-88C9-4EF9-AAAB-9D833008B964}"/>
          </ac:spMkLst>
        </pc:spChg>
        <pc:spChg chg="add mod ord">
          <ac:chgData name="Ian Cope" userId="abf14d62-b128-4ba2-a132-8dea6bfd531c" providerId="ADAL" clId="{762A67A2-617F-4B7F-A690-97C0910EB1BE}" dt="2022-05-02T10:24:17.032" v="7640" actId="20577"/>
          <ac:spMkLst>
            <pc:docMk/>
            <pc:sldMk cId="3570816685" sldId="1890"/>
            <ac:spMk id="5" creationId="{D736439E-3EB7-477D-B766-BC4D850BF96A}"/>
          </ac:spMkLst>
        </pc:spChg>
        <pc:spChg chg="add mod ord">
          <ac:chgData name="Ian Cope" userId="abf14d62-b128-4ba2-a132-8dea6bfd531c" providerId="ADAL" clId="{762A67A2-617F-4B7F-A690-97C0910EB1BE}" dt="2022-05-02T10:09:09.276" v="7235" actId="20577"/>
          <ac:spMkLst>
            <pc:docMk/>
            <pc:sldMk cId="3570816685" sldId="1890"/>
            <ac:spMk id="6" creationId="{285A3C06-DD69-4658-BE70-E7290958C61E}"/>
          </ac:spMkLst>
        </pc:spChg>
      </pc:sldChg>
      <pc:sldChg chg="addSp delSp modSp new mod modClrScheme modAnim chgLayout">
        <pc:chgData name="Ian Cope" userId="abf14d62-b128-4ba2-a132-8dea6bfd531c" providerId="ADAL" clId="{762A67A2-617F-4B7F-A690-97C0910EB1BE}" dt="2022-05-03T14:37:46.784" v="8243" actId="14100"/>
        <pc:sldMkLst>
          <pc:docMk/>
          <pc:sldMk cId="438767798" sldId="1891"/>
        </pc:sldMkLst>
        <pc:spChg chg="del mod ord">
          <ac:chgData name="Ian Cope" userId="abf14d62-b128-4ba2-a132-8dea6bfd531c" providerId="ADAL" clId="{762A67A2-617F-4B7F-A690-97C0910EB1BE}" dt="2022-05-02T10:30:01.547" v="7707" actId="700"/>
          <ac:spMkLst>
            <pc:docMk/>
            <pc:sldMk cId="438767798" sldId="1891"/>
            <ac:spMk id="2" creationId="{FAAD569D-2E58-4AAE-84DF-7EF39CE8BDC9}"/>
          </ac:spMkLst>
        </pc:spChg>
        <pc:spChg chg="mod ord">
          <ac:chgData name="Ian Cope" userId="abf14d62-b128-4ba2-a132-8dea6bfd531c" providerId="ADAL" clId="{762A67A2-617F-4B7F-A690-97C0910EB1BE}" dt="2022-05-02T10:30:01.547" v="7707" actId="700"/>
          <ac:spMkLst>
            <pc:docMk/>
            <pc:sldMk cId="438767798" sldId="1891"/>
            <ac:spMk id="3" creationId="{20AB9234-9B05-423B-B8BB-52909F3C8E8A}"/>
          </ac:spMkLst>
        </pc:spChg>
        <pc:spChg chg="add mod ord">
          <ac:chgData name="Ian Cope" userId="abf14d62-b128-4ba2-a132-8dea6bfd531c" providerId="ADAL" clId="{762A67A2-617F-4B7F-A690-97C0910EB1BE}" dt="2022-05-02T10:30:18.601" v="7771" actId="20577"/>
          <ac:spMkLst>
            <pc:docMk/>
            <pc:sldMk cId="438767798" sldId="1891"/>
            <ac:spMk id="4" creationId="{BC053482-AC89-4791-A43C-9B789CC6C918}"/>
          </ac:spMkLst>
        </pc:spChg>
        <pc:spChg chg="add mod">
          <ac:chgData name="Ian Cope" userId="abf14d62-b128-4ba2-a132-8dea6bfd531c" providerId="ADAL" clId="{762A67A2-617F-4B7F-A690-97C0910EB1BE}" dt="2022-05-02T10:15:18.737" v="7537" actId="207"/>
          <ac:spMkLst>
            <pc:docMk/>
            <pc:sldMk cId="438767798" sldId="1891"/>
            <ac:spMk id="12" creationId="{098CF69F-93EE-4B78-B220-9D66B80A788B}"/>
          </ac:spMkLst>
        </pc:spChg>
        <pc:spChg chg="add mod">
          <ac:chgData name="Ian Cope" userId="abf14d62-b128-4ba2-a132-8dea6bfd531c" providerId="ADAL" clId="{762A67A2-617F-4B7F-A690-97C0910EB1BE}" dt="2022-05-02T10:16:24.221" v="7564" actId="1076"/>
          <ac:spMkLst>
            <pc:docMk/>
            <pc:sldMk cId="438767798" sldId="1891"/>
            <ac:spMk id="13" creationId="{58C1D943-0972-4081-81B0-26BADA7758D4}"/>
          </ac:spMkLst>
        </pc:spChg>
        <pc:spChg chg="add mod">
          <ac:chgData name="Ian Cope" userId="abf14d62-b128-4ba2-a132-8dea6bfd531c" providerId="ADAL" clId="{762A67A2-617F-4B7F-A690-97C0910EB1BE}" dt="2022-05-02T10:16:42.397" v="7592" actId="1076"/>
          <ac:spMkLst>
            <pc:docMk/>
            <pc:sldMk cId="438767798" sldId="1891"/>
            <ac:spMk id="16" creationId="{C9A27AC1-122A-4EEB-BFA7-AC7345B5F9F7}"/>
          </ac:spMkLst>
        </pc:spChg>
        <pc:spChg chg="add mod">
          <ac:chgData name="Ian Cope" userId="abf14d62-b128-4ba2-a132-8dea6bfd531c" providerId="ADAL" clId="{762A67A2-617F-4B7F-A690-97C0910EB1BE}" dt="2022-05-02T10:17:36.943" v="7614" actId="20577"/>
          <ac:spMkLst>
            <pc:docMk/>
            <pc:sldMk cId="438767798" sldId="1891"/>
            <ac:spMk id="19" creationId="{AC508F7B-7C61-4E02-915A-994F895C37A1}"/>
          </ac:spMkLst>
        </pc:spChg>
        <pc:spChg chg="add mod">
          <ac:chgData name="Ian Cope" userId="abf14d62-b128-4ba2-a132-8dea6bfd531c" providerId="ADAL" clId="{762A67A2-617F-4B7F-A690-97C0910EB1BE}" dt="2022-05-02T10:17:57.229" v="7631" actId="14100"/>
          <ac:spMkLst>
            <pc:docMk/>
            <pc:sldMk cId="438767798" sldId="1891"/>
            <ac:spMk id="20" creationId="{536241F8-867B-4082-8380-6AFE49B5CC56}"/>
          </ac:spMkLst>
        </pc:spChg>
        <pc:spChg chg="add mod">
          <ac:chgData name="Ian Cope" userId="abf14d62-b128-4ba2-a132-8dea6bfd531c" providerId="ADAL" clId="{762A67A2-617F-4B7F-A690-97C0910EB1BE}" dt="2022-05-03T14:32:12.395" v="8161" actId="14100"/>
          <ac:spMkLst>
            <pc:docMk/>
            <pc:sldMk cId="438767798" sldId="1891"/>
            <ac:spMk id="22" creationId="{A3F14FBF-73C3-465D-A1A7-A9B7CD8B7223}"/>
          </ac:spMkLst>
        </pc:spChg>
        <pc:spChg chg="add mod">
          <ac:chgData name="Ian Cope" userId="abf14d62-b128-4ba2-a132-8dea6bfd531c" providerId="ADAL" clId="{762A67A2-617F-4B7F-A690-97C0910EB1BE}" dt="2022-05-03T14:37:12.310" v="8241" actId="1076"/>
          <ac:spMkLst>
            <pc:docMk/>
            <pc:sldMk cId="438767798" sldId="1891"/>
            <ac:spMk id="25" creationId="{1161CD60-26F5-4B55-95BB-84DF0B2CD79A}"/>
          </ac:spMkLst>
        </pc:spChg>
        <pc:picChg chg="add mod">
          <ac:chgData name="Ian Cope" userId="abf14d62-b128-4ba2-a132-8dea6bfd531c" providerId="ADAL" clId="{762A67A2-617F-4B7F-A690-97C0910EB1BE}" dt="2022-05-02T10:13:41.437" v="7513" actId="1076"/>
          <ac:picMkLst>
            <pc:docMk/>
            <pc:sldMk cId="438767798" sldId="1891"/>
            <ac:picMk id="5" creationId="{49EF7F3D-0722-4C1B-A3BA-CF39B2E49B17}"/>
          </ac:picMkLst>
        </pc:picChg>
        <pc:cxnChg chg="add mod">
          <ac:chgData name="Ian Cope" userId="abf14d62-b128-4ba2-a132-8dea6bfd531c" providerId="ADAL" clId="{762A67A2-617F-4B7F-A690-97C0910EB1BE}" dt="2022-05-03T14:32:51.036" v="8166" actId="14100"/>
          <ac:cxnSpMkLst>
            <pc:docMk/>
            <pc:sldMk cId="438767798" sldId="1891"/>
            <ac:cxnSpMk id="7" creationId="{2094C5C0-02C1-45B7-A4E7-D1823E72BAFA}"/>
          </ac:cxnSpMkLst>
        </pc:cxnChg>
        <pc:cxnChg chg="add mod">
          <ac:chgData name="Ian Cope" userId="abf14d62-b128-4ba2-a132-8dea6bfd531c" providerId="ADAL" clId="{762A67A2-617F-4B7F-A690-97C0910EB1BE}" dt="2022-05-03T14:32:46.994" v="8165" actId="14100"/>
          <ac:cxnSpMkLst>
            <pc:docMk/>
            <pc:sldMk cId="438767798" sldId="1891"/>
            <ac:cxnSpMk id="14" creationId="{CA1C5C4B-B910-40AC-BAD0-E0E9380C6B43}"/>
          </ac:cxnSpMkLst>
        </pc:cxnChg>
        <pc:cxnChg chg="add mod">
          <ac:chgData name="Ian Cope" userId="abf14d62-b128-4ba2-a132-8dea6bfd531c" providerId="ADAL" clId="{762A67A2-617F-4B7F-A690-97C0910EB1BE}" dt="2022-05-03T14:32:41.564" v="8164" actId="14100"/>
          <ac:cxnSpMkLst>
            <pc:docMk/>
            <pc:sldMk cId="438767798" sldId="1891"/>
            <ac:cxnSpMk id="15" creationId="{76F75345-8FDC-40AB-A9A9-12A207AE482E}"/>
          </ac:cxnSpMkLst>
        </pc:cxnChg>
        <pc:cxnChg chg="add mod">
          <ac:chgData name="Ian Cope" userId="abf14d62-b128-4ba2-a132-8dea6bfd531c" providerId="ADAL" clId="{762A67A2-617F-4B7F-A690-97C0910EB1BE}" dt="2022-05-02T10:17:02.494" v="7596" actId="1076"/>
          <ac:cxnSpMkLst>
            <pc:docMk/>
            <pc:sldMk cId="438767798" sldId="1891"/>
            <ac:cxnSpMk id="17" creationId="{4782BD0A-F512-48E3-96FC-F6DBB9C975B3}"/>
          </ac:cxnSpMkLst>
        </pc:cxnChg>
        <pc:cxnChg chg="add mod">
          <ac:chgData name="Ian Cope" userId="abf14d62-b128-4ba2-a132-8dea6bfd531c" providerId="ADAL" clId="{762A67A2-617F-4B7F-A690-97C0910EB1BE}" dt="2022-05-02T10:16:57.253" v="7595" actId="1076"/>
          <ac:cxnSpMkLst>
            <pc:docMk/>
            <pc:sldMk cId="438767798" sldId="1891"/>
            <ac:cxnSpMk id="18" creationId="{20BF85C3-F251-4307-9D55-5A76C6479CC2}"/>
          </ac:cxnSpMkLst>
        </pc:cxnChg>
        <pc:cxnChg chg="add mod">
          <ac:chgData name="Ian Cope" userId="abf14d62-b128-4ba2-a132-8dea6bfd531c" providerId="ADAL" clId="{762A67A2-617F-4B7F-A690-97C0910EB1BE}" dt="2022-05-03T14:32:27.440" v="8163" actId="14100"/>
          <ac:cxnSpMkLst>
            <pc:docMk/>
            <pc:sldMk cId="438767798" sldId="1891"/>
            <ac:cxnSpMk id="21" creationId="{5698D08A-95D4-4941-88B8-FD89DB1A7AB6}"/>
          </ac:cxnSpMkLst>
        </pc:cxnChg>
        <pc:cxnChg chg="add mod">
          <ac:chgData name="Ian Cope" userId="abf14d62-b128-4ba2-a132-8dea6bfd531c" providerId="ADAL" clId="{762A67A2-617F-4B7F-A690-97C0910EB1BE}" dt="2022-05-03T14:37:46.784" v="8243" actId="14100"/>
          <ac:cxnSpMkLst>
            <pc:docMk/>
            <pc:sldMk cId="438767798" sldId="1891"/>
            <ac:cxnSpMk id="23" creationId="{9D33E0E6-71F9-4CE8-AC09-030A4044D5BC}"/>
          </ac:cxnSpMkLst>
        </pc:cxnChg>
      </pc:sldChg>
      <pc:sldChg chg="modSp mod">
        <pc:chgData name="Ian Cope" userId="abf14d62-b128-4ba2-a132-8dea6bfd531c" providerId="ADAL" clId="{762A67A2-617F-4B7F-A690-97C0910EB1BE}" dt="2022-05-02T10:31:28.775" v="7782" actId="20577"/>
        <pc:sldMkLst>
          <pc:docMk/>
          <pc:sldMk cId="940730030" sldId="1892"/>
        </pc:sldMkLst>
        <pc:spChg chg="mod">
          <ac:chgData name="Ian Cope" userId="abf14d62-b128-4ba2-a132-8dea6bfd531c" providerId="ADAL" clId="{762A67A2-617F-4B7F-A690-97C0910EB1BE}" dt="2022-05-02T10:25:01.961" v="7651" actId="20577"/>
          <ac:spMkLst>
            <pc:docMk/>
            <pc:sldMk cId="940730030" sldId="1892"/>
            <ac:spMk id="5" creationId="{25A050F7-E39B-4519-88B2-E0D5FCD481BF}"/>
          </ac:spMkLst>
        </pc:spChg>
        <pc:spChg chg="mod">
          <ac:chgData name="Ian Cope" userId="abf14d62-b128-4ba2-a132-8dea6bfd531c" providerId="ADAL" clId="{762A67A2-617F-4B7F-A690-97C0910EB1BE}" dt="2022-05-02T10:31:28.775" v="7782" actId="20577"/>
          <ac:spMkLst>
            <pc:docMk/>
            <pc:sldMk cId="940730030" sldId="1892"/>
            <ac:spMk id="6" creationId="{519EAA7A-6F09-45C6-8173-92F4EA283EF7}"/>
          </ac:spMkLst>
        </pc:spChg>
      </pc:sldChg>
      <pc:sldChg chg="del">
        <pc:chgData name="Ian Cope" userId="abf14d62-b128-4ba2-a132-8dea6bfd531c" providerId="ADAL" clId="{762A67A2-617F-4B7F-A690-97C0910EB1BE}" dt="2022-05-02T10:24:50.546" v="7641"/>
        <pc:sldMkLst>
          <pc:docMk/>
          <pc:sldMk cId="4003697548" sldId="1892"/>
        </pc:sldMkLst>
      </pc:sldChg>
      <pc:sldChg chg="modSp new del mod">
        <pc:chgData name="Ian Cope" userId="abf14d62-b128-4ba2-a132-8dea6bfd531c" providerId="ADAL" clId="{762A67A2-617F-4B7F-A690-97C0910EB1BE}" dt="2022-05-02T10:36:57.896" v="7895" actId="47"/>
        <pc:sldMkLst>
          <pc:docMk/>
          <pc:sldMk cId="1398742194" sldId="1893"/>
        </pc:sldMkLst>
        <pc:spChg chg="mod">
          <ac:chgData name="Ian Cope" userId="abf14d62-b128-4ba2-a132-8dea6bfd531c" providerId="ADAL" clId="{762A67A2-617F-4B7F-A690-97C0910EB1BE}" dt="2022-05-02T10:32:43.430" v="7810" actId="20577"/>
          <ac:spMkLst>
            <pc:docMk/>
            <pc:sldMk cId="1398742194" sldId="1893"/>
            <ac:spMk id="2" creationId="{2168DFC1-7233-459E-8621-A6DCA2FD08C3}"/>
          </ac:spMkLst>
        </pc:spChg>
        <pc:spChg chg="mod">
          <ac:chgData name="Ian Cope" userId="abf14d62-b128-4ba2-a132-8dea6bfd531c" providerId="ADAL" clId="{762A67A2-617F-4B7F-A690-97C0910EB1BE}" dt="2022-05-02T10:34:22.584" v="7859" actId="20577"/>
          <ac:spMkLst>
            <pc:docMk/>
            <pc:sldMk cId="1398742194" sldId="1893"/>
            <ac:spMk id="3" creationId="{67F0B2BF-152A-4F5C-AEB9-014ADA2C5D57}"/>
          </ac:spMkLst>
        </pc:spChg>
      </pc:sldChg>
      <pc:sldChg chg="modSp del mod modClrScheme chgLayout">
        <pc:chgData name="Ian Cope" userId="abf14d62-b128-4ba2-a132-8dea6bfd531c" providerId="ADAL" clId="{762A67A2-617F-4B7F-A690-97C0910EB1BE}" dt="2022-05-03T14:20:44.789" v="8014" actId="47"/>
        <pc:sldMkLst>
          <pc:docMk/>
          <pc:sldMk cId="1468047953" sldId="1894"/>
        </pc:sldMkLst>
        <pc:spChg chg="mod ord">
          <ac:chgData name="Ian Cope" userId="abf14d62-b128-4ba2-a132-8dea6bfd531c" providerId="ADAL" clId="{762A67A2-617F-4B7F-A690-97C0910EB1BE}" dt="2022-05-02T10:36:43.722" v="7893" actId="20577"/>
          <ac:spMkLst>
            <pc:docMk/>
            <pc:sldMk cId="1468047953" sldId="1894"/>
            <ac:spMk id="5" creationId="{DF58A3CC-A674-494F-BE6C-09E06E7A209D}"/>
          </ac:spMkLst>
        </pc:spChg>
        <pc:spChg chg="mod ord">
          <ac:chgData name="Ian Cope" userId="abf14d62-b128-4ba2-a132-8dea6bfd531c" providerId="ADAL" clId="{762A67A2-617F-4B7F-A690-97C0910EB1BE}" dt="2022-05-02T10:35:38.118" v="7870" actId="27636"/>
          <ac:spMkLst>
            <pc:docMk/>
            <pc:sldMk cId="1468047953" sldId="1894"/>
            <ac:spMk id="6" creationId="{AB81194E-71DA-48DC-870B-2EBC6231FAFC}"/>
          </ac:spMkLst>
        </pc:spChg>
        <pc:picChg chg="mod">
          <ac:chgData name="Ian Cope" userId="abf14d62-b128-4ba2-a132-8dea6bfd531c" providerId="ADAL" clId="{762A67A2-617F-4B7F-A690-97C0910EB1BE}" dt="2022-05-02T10:35:28.604" v="7867" actId="14100"/>
          <ac:picMkLst>
            <pc:docMk/>
            <pc:sldMk cId="1468047953" sldId="1894"/>
            <ac:picMk id="3" creationId="{15FCB56A-3CD3-429B-AF48-E6176C6A3906}"/>
          </ac:picMkLst>
        </pc:picChg>
      </pc:sldChg>
      <pc:sldChg chg="addSp modSp new mod ord">
        <pc:chgData name="Ian Cope" userId="abf14d62-b128-4ba2-a132-8dea6bfd531c" providerId="ADAL" clId="{762A67A2-617F-4B7F-A690-97C0910EB1BE}" dt="2022-05-03T14:21:51.411" v="8061" actId="20577"/>
        <pc:sldMkLst>
          <pc:docMk/>
          <pc:sldMk cId="660206924" sldId="1895"/>
        </pc:sldMkLst>
        <pc:spChg chg="mod">
          <ac:chgData name="Ian Cope" userId="abf14d62-b128-4ba2-a132-8dea6bfd531c" providerId="ADAL" clId="{762A67A2-617F-4B7F-A690-97C0910EB1BE}" dt="2022-05-03T14:21:23.907" v="8057" actId="20577"/>
          <ac:spMkLst>
            <pc:docMk/>
            <pc:sldMk cId="660206924" sldId="1895"/>
            <ac:spMk id="2" creationId="{340D7C79-9C91-47F7-95D2-6B09210E413B}"/>
          </ac:spMkLst>
        </pc:spChg>
        <pc:spChg chg="mod">
          <ac:chgData name="Ian Cope" userId="abf14d62-b128-4ba2-a132-8dea6bfd531c" providerId="ADAL" clId="{762A67A2-617F-4B7F-A690-97C0910EB1BE}" dt="2022-05-03T14:21:51.411" v="8061" actId="20577"/>
          <ac:spMkLst>
            <pc:docMk/>
            <pc:sldMk cId="660206924" sldId="1895"/>
            <ac:spMk id="3" creationId="{CDBADCE4-A190-4402-827B-4C43F3EB7DD8}"/>
          </ac:spMkLst>
        </pc:spChg>
        <pc:picChg chg="add mod">
          <ac:chgData name="Ian Cope" userId="abf14d62-b128-4ba2-a132-8dea6bfd531c" providerId="ADAL" clId="{762A67A2-617F-4B7F-A690-97C0910EB1BE}" dt="2022-05-03T14:20:18.402" v="8012"/>
          <ac:picMkLst>
            <pc:docMk/>
            <pc:sldMk cId="660206924" sldId="1895"/>
            <ac:picMk id="4" creationId="{ECAC18F1-6E32-4105-800B-322A4059477E}"/>
          </ac:picMkLst>
        </pc:picChg>
      </pc:sldChg>
      <pc:sldChg chg="new del">
        <pc:chgData name="Ian Cope" userId="abf14d62-b128-4ba2-a132-8dea6bfd531c" providerId="ADAL" clId="{762A67A2-617F-4B7F-A690-97C0910EB1BE}" dt="2022-05-03T14:38:29.729" v="8246" actId="47"/>
        <pc:sldMkLst>
          <pc:docMk/>
          <pc:sldMk cId="106477444" sldId="1896"/>
        </pc:sldMkLst>
      </pc:sldChg>
      <pc:sldChg chg="addSp delSp modSp add mod modClrScheme modAnim chgLayout">
        <pc:chgData name="Ian Cope" userId="abf14d62-b128-4ba2-a132-8dea6bfd531c" providerId="ADAL" clId="{762A67A2-617F-4B7F-A690-97C0910EB1BE}" dt="2022-05-03T14:43:26.781" v="8354" actId="1076"/>
        <pc:sldMkLst>
          <pc:docMk/>
          <pc:sldMk cId="1904791428" sldId="2157"/>
        </pc:sldMkLst>
        <pc:spChg chg="add del">
          <ac:chgData name="Ian Cope" userId="abf14d62-b128-4ba2-a132-8dea6bfd531c" providerId="ADAL" clId="{762A67A2-617F-4B7F-A690-97C0910EB1BE}" dt="2022-05-03T14:39:01.754" v="8249" actId="700"/>
          <ac:spMkLst>
            <pc:docMk/>
            <pc:sldMk cId="1904791428" sldId="2157"/>
            <ac:spMk id="2" creationId="{632F29EC-C472-4508-B850-07E79107C17B}"/>
          </ac:spMkLst>
        </pc:spChg>
        <pc:spChg chg="add del mod ord">
          <ac:chgData name="Ian Cope" userId="abf14d62-b128-4ba2-a132-8dea6bfd531c" providerId="ADAL" clId="{762A67A2-617F-4B7F-A690-97C0910EB1BE}" dt="2022-05-03T14:38:48.601" v="8248" actId="700"/>
          <ac:spMkLst>
            <pc:docMk/>
            <pc:sldMk cId="1904791428" sldId="2157"/>
            <ac:spMk id="3" creationId="{3708F797-E171-427F-816E-9DFDCB19E652}"/>
          </ac:spMkLst>
        </pc:spChg>
        <pc:spChg chg="mod ord">
          <ac:chgData name="Ian Cope" userId="abf14d62-b128-4ba2-a132-8dea6bfd531c" providerId="ADAL" clId="{762A67A2-617F-4B7F-A690-97C0910EB1BE}" dt="2022-05-03T14:43:26.781" v="8354" actId="1076"/>
          <ac:spMkLst>
            <pc:docMk/>
            <pc:sldMk cId="1904791428" sldId="2157"/>
            <ac:spMk id="4" creationId="{94E73537-D574-4243-B56C-4EAC86C2F967}"/>
          </ac:spMkLst>
        </pc:spChg>
        <pc:spChg chg="add del mod ord">
          <ac:chgData name="Ian Cope" userId="abf14d62-b128-4ba2-a132-8dea6bfd531c" providerId="ADAL" clId="{762A67A2-617F-4B7F-A690-97C0910EB1BE}" dt="2022-05-03T14:39:08.508" v="8251" actId="478"/>
          <ac:spMkLst>
            <pc:docMk/>
            <pc:sldMk cId="1904791428" sldId="2157"/>
            <ac:spMk id="5" creationId="{43F8A126-BC99-40AB-B9F5-73F07CEBDDD6}"/>
          </ac:spMkLst>
        </pc:spChg>
        <pc:spChg chg="add del mod ord">
          <ac:chgData name="Ian Cope" userId="abf14d62-b128-4ba2-a132-8dea6bfd531c" providerId="ADAL" clId="{762A67A2-617F-4B7F-A690-97C0910EB1BE}" dt="2022-05-03T14:39:11.236" v="8252" actId="478"/>
          <ac:spMkLst>
            <pc:docMk/>
            <pc:sldMk cId="1904791428" sldId="2157"/>
            <ac:spMk id="6" creationId="{0A27CD8E-FDEF-4F7B-9712-A1F441F4BEF3}"/>
          </ac:spMkLst>
        </pc:spChg>
        <pc:spChg chg="add mod">
          <ac:chgData name="Ian Cope" userId="abf14d62-b128-4ba2-a132-8dea6bfd531c" providerId="ADAL" clId="{762A67A2-617F-4B7F-A690-97C0910EB1BE}" dt="2022-05-03T14:43:23.374" v="8353" actId="1076"/>
          <ac:spMkLst>
            <pc:docMk/>
            <pc:sldMk cId="1904791428" sldId="2157"/>
            <ac:spMk id="7" creationId="{DA7F6ABE-633A-4926-BC4C-5F1303D10923}"/>
          </ac:spMkLst>
        </pc:spChg>
      </pc:sldChg>
      <pc:sldChg chg="modSp mod">
        <pc:chgData name="Ian Cope" userId="abf14d62-b128-4ba2-a132-8dea6bfd531c" providerId="ADAL" clId="{762A67A2-617F-4B7F-A690-97C0910EB1BE}" dt="2022-05-04T14:27:14.659" v="8608" actId="20577"/>
        <pc:sldMkLst>
          <pc:docMk/>
          <pc:sldMk cId="2288469869" sldId="2158"/>
        </pc:sldMkLst>
        <pc:spChg chg="mod">
          <ac:chgData name="Ian Cope" userId="abf14d62-b128-4ba2-a132-8dea6bfd531c" providerId="ADAL" clId="{762A67A2-617F-4B7F-A690-97C0910EB1BE}" dt="2022-05-04T14:27:14.659" v="8608" actId="20577"/>
          <ac:spMkLst>
            <pc:docMk/>
            <pc:sldMk cId="2288469869" sldId="2158"/>
            <ac:spMk id="2" creationId="{B162D0BB-6880-4E5E-88DF-22FF4BA6EC07}"/>
          </ac:spMkLst>
        </pc:spChg>
        <pc:spChg chg="mod">
          <ac:chgData name="Ian Cope" userId="abf14d62-b128-4ba2-a132-8dea6bfd531c" providerId="ADAL" clId="{762A67A2-617F-4B7F-A690-97C0910EB1BE}" dt="2022-05-04T14:27:07.831" v="8606" actId="20577"/>
          <ac:spMkLst>
            <pc:docMk/>
            <pc:sldMk cId="2288469869" sldId="2158"/>
            <ac:spMk id="3" creationId="{09E65791-1B53-4231-BC55-07AC0BC9EDC7}"/>
          </ac:spMkLst>
        </pc:spChg>
      </pc:sldChg>
      <pc:sldMasterChg chg="delSldLayout">
        <pc:chgData name="Ian Cope" userId="abf14d62-b128-4ba2-a132-8dea6bfd531c" providerId="ADAL" clId="{762A67A2-617F-4B7F-A690-97C0910EB1BE}" dt="2022-04-19T07:59:30.255" v="4719" actId="47"/>
        <pc:sldMasterMkLst>
          <pc:docMk/>
          <pc:sldMasterMk cId="2346335304" sldId="2147483648"/>
        </pc:sldMasterMkLst>
        <pc:sldLayoutChg chg="del">
          <pc:chgData name="Ian Cope" userId="abf14d62-b128-4ba2-a132-8dea6bfd531c" providerId="ADAL" clId="{762A67A2-617F-4B7F-A690-97C0910EB1BE}" dt="2022-04-19T07:59:30.255" v="4719" actId="47"/>
          <pc:sldLayoutMkLst>
            <pc:docMk/>
            <pc:sldMasterMk cId="2346335304" sldId="2147483648"/>
            <pc:sldLayoutMk cId="1144537658" sldId="2147483655"/>
          </pc:sldLayoutMkLst>
        </pc:sldLayoutChg>
      </pc:sldMasterChg>
    </pc:docChg>
  </pc:docChgLst>
  <pc:docChgLst>
    <pc:chgData name="Daniel Edmunds" userId="27625be3-d818-4c86-bd25-6e8db3dcedaf" providerId="ADAL" clId="{37D9ADEA-11B4-42EA-8329-1FB4D7ADAB81}"/>
    <pc:docChg chg="custSel modSld">
      <pc:chgData name="Daniel Edmunds" userId="27625be3-d818-4c86-bd25-6e8db3dcedaf" providerId="ADAL" clId="{37D9ADEA-11B4-42EA-8329-1FB4D7ADAB81}" dt="2022-05-03T14:18:18.869" v="22" actId="20577"/>
      <pc:docMkLst>
        <pc:docMk/>
      </pc:docMkLst>
      <pc:sldChg chg="addCm modCm">
        <pc:chgData name="Daniel Edmunds" userId="27625be3-d818-4c86-bd25-6e8db3dcedaf" providerId="ADAL" clId="{37D9ADEA-11B4-42EA-8329-1FB4D7ADAB81}" dt="2022-05-03T10:00:15.743" v="2"/>
        <pc:sldMkLst>
          <pc:docMk/>
          <pc:sldMk cId="3917560075" sldId="256"/>
        </pc:sldMkLst>
      </pc:sldChg>
      <pc:sldChg chg="modSp mod">
        <pc:chgData name="Daniel Edmunds" userId="27625be3-d818-4c86-bd25-6e8db3dcedaf" providerId="ADAL" clId="{37D9ADEA-11B4-42EA-8329-1FB4D7ADAB81}" dt="2022-05-03T14:18:18.869" v="22" actId="20577"/>
        <pc:sldMkLst>
          <pc:docMk/>
          <pc:sldMk cId="548945265" sldId="1878"/>
        </pc:sldMkLst>
        <pc:spChg chg="mod">
          <ac:chgData name="Daniel Edmunds" userId="27625be3-d818-4c86-bd25-6e8db3dcedaf" providerId="ADAL" clId="{37D9ADEA-11B4-42EA-8329-1FB4D7ADAB81}" dt="2022-05-03T14:18:18.869" v="22" actId="20577"/>
          <ac:spMkLst>
            <pc:docMk/>
            <pc:sldMk cId="548945265" sldId="1878"/>
            <ac:spMk id="2" creationId="{A227244A-9142-4CEE-BFF5-6286C55533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EAAD6-64BC-4F3F-BA63-D0F49DF5C566}" type="datetimeFigureOut">
              <a:rPr lang="en-GB" smtClean="0"/>
              <a:t>03/05/2022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CE4FC-6E26-4F97-ABE5-D7FEEBD4CF33}" type="slidenum">
              <a:rPr lang="en-GB" smtClean="0"/>
              <a:t>‹#›</a:t>
            </a:fld>
            <a:endParaRPr lang="en-GB" dirty="0"/>
          </a:p>
        </p:txBody>
      </p:sp>
    </p:spTree>
    <p:extLst>
      <p:ext uri="{BB962C8B-B14F-4D97-AF65-F5344CB8AC3E}">
        <p14:creationId xmlns:p14="http://schemas.microsoft.com/office/powerpoint/2010/main" val="249747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EA9AA-50F3-A645-B262-86C2642BC1B7}" type="slidenum">
              <a:rPr lang="en-US" smtClean="0"/>
              <a:t>2</a:t>
            </a:fld>
            <a:endParaRPr lang="en-US" dirty="0"/>
          </a:p>
        </p:txBody>
      </p:sp>
    </p:spTree>
    <p:extLst>
      <p:ext uri="{BB962C8B-B14F-4D97-AF65-F5344CB8AC3E}">
        <p14:creationId xmlns:p14="http://schemas.microsoft.com/office/powerpoint/2010/main" val="392239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BB82CD0-8C9D-4CC1-8C36-D57F96104D7B}" type="slidenum">
              <a:rPr lang="en-GB" smtClean="0"/>
              <a:t>5</a:t>
            </a:fld>
            <a:endParaRPr lang="en-GB" dirty="0"/>
          </a:p>
        </p:txBody>
      </p:sp>
    </p:spTree>
    <p:extLst>
      <p:ext uri="{BB962C8B-B14F-4D97-AF65-F5344CB8AC3E}">
        <p14:creationId xmlns:p14="http://schemas.microsoft.com/office/powerpoint/2010/main" val="103509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BB82CD0-8C9D-4CC1-8C36-D57F96104D7B}" type="slidenum">
              <a:rPr lang="en-GB" smtClean="0"/>
              <a:t>12</a:t>
            </a:fld>
            <a:endParaRPr lang="en-GB" dirty="0"/>
          </a:p>
        </p:txBody>
      </p:sp>
    </p:spTree>
    <p:extLst>
      <p:ext uri="{BB962C8B-B14F-4D97-AF65-F5344CB8AC3E}">
        <p14:creationId xmlns:p14="http://schemas.microsoft.com/office/powerpoint/2010/main" val="22894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3895EDB-6B5D-864C-AC6A-318791A1A935}" type="slidenum">
              <a:rPr lang="en-US" smtClean="0"/>
              <a:t>23</a:t>
            </a:fld>
            <a:endParaRPr lang="en-US"/>
          </a:p>
        </p:txBody>
      </p:sp>
    </p:spTree>
    <p:extLst>
      <p:ext uri="{BB962C8B-B14F-4D97-AF65-F5344CB8AC3E}">
        <p14:creationId xmlns:p14="http://schemas.microsoft.com/office/powerpoint/2010/main" val="3310732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1AB931-96AD-42EA-8747-5647F5EDBEB6}"/>
              </a:ext>
            </a:extLst>
          </p:cNvPr>
          <p:cNvSpPr/>
          <p:nvPr userDrawn="1"/>
        </p:nvSpPr>
        <p:spPr>
          <a:xfrm>
            <a:off x="0" y="0"/>
            <a:ext cx="12192000" cy="6858000"/>
          </a:xfrm>
          <a:prstGeom prst="rect">
            <a:avLst/>
          </a:prstGeom>
          <a:solidFill>
            <a:srgbClr val="EC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BFDDB8A-D947-4B53-BB10-66EBF020107C}"/>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9575321" y="375143"/>
            <a:ext cx="2099360" cy="2001540"/>
          </a:xfrm>
          <a:prstGeom prst="rect">
            <a:avLst/>
          </a:prstGeom>
        </p:spPr>
      </p:pic>
      <p:sp>
        <p:nvSpPr>
          <p:cNvPr id="2" name="Title 1">
            <a:extLst>
              <a:ext uri="{FF2B5EF4-FFF2-40B4-BE49-F238E27FC236}">
                <a16:creationId xmlns:a16="http://schemas.microsoft.com/office/drawing/2014/main" id="{D737E4B4-76D2-416A-875D-D365DA7162EE}"/>
              </a:ext>
            </a:extLst>
          </p:cNvPr>
          <p:cNvSpPr>
            <a:spLocks noGrp="1"/>
          </p:cNvSpPr>
          <p:nvPr>
            <p:ph type="ctrTitle"/>
          </p:nvPr>
        </p:nvSpPr>
        <p:spPr>
          <a:xfrm>
            <a:off x="1524000" y="1122363"/>
            <a:ext cx="9144000" cy="2387600"/>
          </a:xfrm>
          <a:prstGeom prst="rect">
            <a:avLst/>
          </a:prstGeom>
        </p:spPr>
        <p:txBody>
          <a:bodyPr anchor="b"/>
          <a:lstStyle>
            <a:lvl1pPr algn="l">
              <a:defRPr sz="6000">
                <a:solidFill>
                  <a:srgbClr val="9E0000"/>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032970C-8D5E-45DE-86C4-9125A5E895FB}"/>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C6FCA440-0E5E-465E-95CE-4CB81AF3036A}"/>
              </a:ext>
            </a:extLst>
          </p:cNvPr>
          <p:cNvSpPr>
            <a:spLocks noGrp="1"/>
          </p:cNvSpPr>
          <p:nvPr>
            <p:ph type="dt" sz="half" idx="10"/>
          </p:nvPr>
        </p:nvSpPr>
        <p:spPr>
          <a:xfrm>
            <a:off x="1524000" y="5483514"/>
            <a:ext cx="2743200" cy="365125"/>
          </a:xfrm>
          <a:prstGeom prst="rect">
            <a:avLst/>
          </a:prstGeom>
        </p:spPr>
        <p:txBody>
          <a:bodyPr/>
          <a:lstStyle/>
          <a:p>
            <a:fld id="{576A222C-85FC-4AB7-A88E-2BB8AB763EE2}" type="datetimeFigureOut">
              <a:rPr lang="en-GB" smtClean="0"/>
              <a:t>03/05/2022</a:t>
            </a:fld>
            <a:endParaRPr lang="en-GB" dirty="0"/>
          </a:p>
        </p:txBody>
      </p:sp>
    </p:spTree>
    <p:extLst>
      <p:ext uri="{BB962C8B-B14F-4D97-AF65-F5344CB8AC3E}">
        <p14:creationId xmlns:p14="http://schemas.microsoft.com/office/powerpoint/2010/main" val="148812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ingle 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86" y="365125"/>
            <a:ext cx="10961914" cy="827949"/>
          </a:xfrm>
          <a:prstGeom prst="rect">
            <a:avLst/>
          </a:prstGeom>
        </p:spPr>
        <p:txBody>
          <a:bodyPr>
            <a:normAutofit/>
          </a:bodyPr>
          <a:lstStyle>
            <a:lvl1pPr>
              <a:defRPr sz="36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391886" y="1398811"/>
            <a:ext cx="11513923" cy="5190308"/>
          </a:xfrm>
          <a:prstGeom prst="rect">
            <a:avLst/>
          </a:prstGeom>
        </p:spPr>
        <p:txBody>
          <a:bodyPr>
            <a:normAutofit/>
          </a:bodyPr>
          <a:lstStyle>
            <a:lvl1pPr>
              <a:buClr>
                <a:srgbClr val="B20000"/>
              </a:buClr>
              <a:defRPr sz="2600">
                <a:latin typeface="Arial" panose="020B0604020202020204" pitchFamily="34" charset="0"/>
                <a:cs typeface="Arial" panose="020B0604020202020204" pitchFamily="34" charset="0"/>
              </a:defRPr>
            </a:lvl1pPr>
            <a:lvl2pPr>
              <a:buClr>
                <a:srgbClr val="B20000"/>
              </a:buClr>
              <a:defRPr sz="2400">
                <a:latin typeface="Arial" panose="020B0604020202020204" pitchFamily="34" charset="0"/>
                <a:cs typeface="Arial" panose="020B0604020202020204" pitchFamily="34" charset="0"/>
              </a:defRPr>
            </a:lvl2pPr>
            <a:lvl3pPr>
              <a:buClr>
                <a:srgbClr val="B20000"/>
              </a:buClr>
              <a:defRPr sz="2400">
                <a:latin typeface="Arial" panose="020B0604020202020204" pitchFamily="34" charset="0"/>
                <a:cs typeface="Arial" panose="020B0604020202020204" pitchFamily="34" charset="0"/>
              </a:defRPr>
            </a:lvl3pPr>
            <a:lvl4pPr>
              <a:buClr>
                <a:srgbClr val="C00000"/>
              </a:buClr>
              <a:defRPr sz="1400"/>
            </a:lvl4pPr>
            <a:lvl5pPr>
              <a:buClr>
                <a:srgbClr val="C00000"/>
              </a:buClr>
              <a:defRPr sz="1400"/>
            </a:lvl5pPr>
          </a:lstStyle>
          <a:p>
            <a:pPr lvl="0"/>
            <a:r>
              <a:rPr lang="en-US"/>
              <a:t>Edit Master text styles</a:t>
            </a:r>
          </a:p>
          <a:p>
            <a:pPr lvl="1"/>
            <a:r>
              <a:rPr lang="en-US"/>
              <a:t>Second level</a:t>
            </a:r>
          </a:p>
          <a:p>
            <a:pPr lvl="2"/>
            <a:r>
              <a:rPr lang="en-US"/>
              <a:t>Third level</a:t>
            </a:r>
          </a:p>
        </p:txBody>
      </p:sp>
      <p:sp>
        <p:nvSpPr>
          <p:cNvPr id="8" name="Rectangle 7"/>
          <p:cNvSpPr/>
          <p:nvPr userDrawn="1"/>
        </p:nvSpPr>
        <p:spPr>
          <a:xfrm>
            <a:off x="0" y="6723017"/>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73205"/>
          <a:stretch/>
        </p:blipFill>
        <p:spPr>
          <a:xfrm>
            <a:off x="11436532" y="365125"/>
            <a:ext cx="556042" cy="756109"/>
          </a:xfrm>
          <a:prstGeom prst="rect">
            <a:avLst/>
          </a:prstGeom>
        </p:spPr>
      </p:pic>
    </p:spTree>
    <p:extLst>
      <p:ext uri="{BB962C8B-B14F-4D97-AF65-F5344CB8AC3E}">
        <p14:creationId xmlns:p14="http://schemas.microsoft.com/office/powerpoint/2010/main" val="223338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6" y="1380873"/>
            <a:ext cx="5582194" cy="5185389"/>
          </a:xfrm>
          <a:prstGeom prst="rect">
            <a:avLst/>
          </a:prstGeom>
        </p:spPr>
        <p:txBody>
          <a:bodyPr>
            <a:normAutofit/>
          </a:bodyPr>
          <a:lstStyle>
            <a:lvl1pPr>
              <a:buClr>
                <a:srgbClr val="B20000"/>
              </a:buClr>
              <a:defRPr sz="2600">
                <a:latin typeface="Arial" panose="020B0604020202020204" pitchFamily="34" charset="0"/>
                <a:cs typeface="Arial" panose="020B0604020202020204" pitchFamily="34" charset="0"/>
              </a:defRPr>
            </a:lvl1pPr>
            <a:lvl2pPr>
              <a:buClr>
                <a:srgbClr val="B20000"/>
              </a:buClr>
              <a:defRPr sz="2400">
                <a:latin typeface="Arial" panose="020B0604020202020204" pitchFamily="34" charset="0"/>
                <a:cs typeface="Arial" panose="020B0604020202020204" pitchFamily="34" charset="0"/>
              </a:defRPr>
            </a:lvl2pPr>
            <a:lvl3pPr>
              <a:buClr>
                <a:srgbClr val="B20000"/>
              </a:buClr>
              <a:defRPr sz="2400">
                <a:latin typeface="Arial" panose="020B0604020202020204" pitchFamily="34" charset="0"/>
                <a:cs typeface="Arial" panose="020B0604020202020204" pitchFamily="34" charset="0"/>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5" y="1380873"/>
            <a:ext cx="5406818" cy="5185389"/>
          </a:xfrm>
          <a:prstGeom prst="rect">
            <a:avLst/>
          </a:prstGeom>
        </p:spPr>
        <p:txBody>
          <a:bodyPr>
            <a:normAutofit/>
          </a:bodyPr>
          <a:lstStyle>
            <a:lvl1pPr>
              <a:buClr>
                <a:srgbClr val="B20000"/>
              </a:buClr>
              <a:defRPr sz="2600">
                <a:latin typeface="Arial" panose="020B0604020202020204" pitchFamily="34" charset="0"/>
                <a:cs typeface="Arial" panose="020B0604020202020204" pitchFamily="34" charset="0"/>
              </a:defRPr>
            </a:lvl1pPr>
            <a:lvl2pPr>
              <a:buClr>
                <a:srgbClr val="B20000"/>
              </a:buClr>
              <a:defRPr sz="2400">
                <a:latin typeface="Arial" panose="020B0604020202020204" pitchFamily="34" charset="0"/>
                <a:cs typeface="Arial" panose="020B0604020202020204" pitchFamily="34" charset="0"/>
              </a:defRPr>
            </a:lvl2pPr>
            <a:lvl3pPr>
              <a:buClr>
                <a:srgbClr val="B20000"/>
              </a:buClr>
              <a:defRPr sz="2400">
                <a:latin typeface="Arial" panose="020B0604020202020204" pitchFamily="34" charset="0"/>
                <a:cs typeface="Arial" panose="020B0604020202020204" pitchFamily="34" charset="0"/>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10" name="Rectangle 9"/>
          <p:cNvSpPr/>
          <p:nvPr userDrawn="1"/>
        </p:nvSpPr>
        <p:spPr>
          <a:xfrm>
            <a:off x="0" y="6723017"/>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6" y="365125"/>
            <a:ext cx="10961914" cy="827949"/>
          </a:xfrm>
          <a:prstGeom prst="rect">
            <a:avLst/>
          </a:prstGeom>
        </p:spPr>
        <p:txBody>
          <a:bodyPr>
            <a:normAutofit/>
          </a:bodyPr>
          <a:lstStyle>
            <a:lvl1pPr>
              <a:defRPr sz="3600"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73205"/>
          <a:stretch/>
        </p:blipFill>
        <p:spPr>
          <a:xfrm>
            <a:off x="11436532" y="365125"/>
            <a:ext cx="556042" cy="756109"/>
          </a:xfrm>
          <a:prstGeom prst="rect">
            <a:avLst/>
          </a:prstGeom>
        </p:spPr>
      </p:pic>
    </p:spTree>
    <p:extLst>
      <p:ext uri="{BB962C8B-B14F-4D97-AF65-F5344CB8AC3E}">
        <p14:creationId xmlns:p14="http://schemas.microsoft.com/office/powerpoint/2010/main" val="13867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header clear">
    <p:spTree>
      <p:nvGrpSpPr>
        <p:cNvPr id="1" name=""/>
        <p:cNvGrpSpPr/>
        <p:nvPr/>
      </p:nvGrpSpPr>
      <p:grpSpPr>
        <a:xfrm>
          <a:off x="0" y="0"/>
          <a:ext cx="0" cy="0"/>
          <a:chOff x="0" y="0"/>
          <a:chExt cx="0" cy="0"/>
        </a:xfrm>
      </p:grpSpPr>
      <p:sp>
        <p:nvSpPr>
          <p:cNvPr id="10" name="Rectangle 9"/>
          <p:cNvSpPr/>
          <p:nvPr userDrawn="1"/>
        </p:nvSpPr>
        <p:spPr>
          <a:xfrm>
            <a:off x="0" y="6723017"/>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6" y="365125"/>
            <a:ext cx="10961914" cy="827949"/>
          </a:xfrm>
          <a:prstGeom prst="rect">
            <a:avLst/>
          </a:prstGeom>
        </p:spPr>
        <p:txBody>
          <a:bodyPr>
            <a:normAutofit/>
          </a:bodyPr>
          <a:lstStyle>
            <a:lvl1pPr>
              <a:defRPr sz="3600"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73205"/>
          <a:stretch/>
        </p:blipFill>
        <p:spPr>
          <a:xfrm>
            <a:off x="11436532" y="365125"/>
            <a:ext cx="556042" cy="756109"/>
          </a:xfrm>
          <a:prstGeom prst="rect">
            <a:avLst/>
          </a:prstGeom>
        </p:spPr>
      </p:pic>
    </p:spTree>
    <p:extLst>
      <p:ext uri="{BB962C8B-B14F-4D97-AF65-F5344CB8AC3E}">
        <p14:creationId xmlns:p14="http://schemas.microsoft.com/office/powerpoint/2010/main" val="149370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86" y="365126"/>
            <a:ext cx="10961914" cy="540565"/>
          </a:xfrm>
          <a:prstGeom prst="rect">
            <a:avLst/>
          </a:prstGeom>
        </p:spPr>
        <p:txBody>
          <a:bodyPr anchor="ctr">
            <a:noAutofit/>
          </a:bodyPr>
          <a:lstStyle>
            <a:lvl1pPr>
              <a:defRPr sz="36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Rectangle 7"/>
          <p:cNvSpPr/>
          <p:nvPr userDrawn="1"/>
        </p:nvSpPr>
        <p:spPr>
          <a:xfrm>
            <a:off x="0" y="6723017"/>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p:cNvSpPr>
            <a:spLocks noGrp="1"/>
          </p:cNvSpPr>
          <p:nvPr>
            <p:ph type="body" sz="quarter" idx="10"/>
          </p:nvPr>
        </p:nvSpPr>
        <p:spPr>
          <a:xfrm>
            <a:off x="391886" y="984137"/>
            <a:ext cx="10961914" cy="287246"/>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1" name="Content Placeholder 2"/>
          <p:cNvSpPr>
            <a:spLocks noGrp="1"/>
          </p:cNvSpPr>
          <p:nvPr>
            <p:ph idx="1"/>
          </p:nvPr>
        </p:nvSpPr>
        <p:spPr>
          <a:xfrm>
            <a:off x="391886" y="1349829"/>
            <a:ext cx="11513923" cy="5190308"/>
          </a:xfrm>
          <a:prstGeom prst="rect">
            <a:avLst/>
          </a:prstGeom>
        </p:spPr>
        <p:txBody>
          <a:bodyPr>
            <a:normAutofit/>
          </a:bodyPr>
          <a:lstStyle>
            <a:lvl1pPr>
              <a:buClr>
                <a:srgbClr val="B20000"/>
              </a:buClr>
              <a:defRPr sz="2600">
                <a:latin typeface="Arial" panose="020B0604020202020204" pitchFamily="34" charset="0"/>
                <a:cs typeface="Arial" panose="020B0604020202020204" pitchFamily="34" charset="0"/>
              </a:defRPr>
            </a:lvl1pPr>
            <a:lvl2pPr>
              <a:buClr>
                <a:srgbClr val="B20000"/>
              </a:buClr>
              <a:defRPr sz="2400">
                <a:latin typeface="Arial" panose="020B0604020202020204" pitchFamily="34" charset="0"/>
                <a:cs typeface="Arial" panose="020B0604020202020204" pitchFamily="34" charset="0"/>
              </a:defRPr>
            </a:lvl2pPr>
            <a:lvl3pPr>
              <a:buClr>
                <a:srgbClr val="B20000"/>
              </a:buClr>
              <a:defRPr sz="2400">
                <a:latin typeface="Arial" panose="020B0604020202020204" pitchFamily="34" charset="0"/>
                <a:cs typeface="Arial" panose="020B0604020202020204" pitchFamily="34" charset="0"/>
              </a:defRPr>
            </a:lvl3pPr>
            <a:lvl4pPr>
              <a:buClr>
                <a:srgbClr val="C00000"/>
              </a:buClr>
              <a:defRPr sz="1400"/>
            </a:lvl4pPr>
            <a:lvl5pPr>
              <a:buClr>
                <a:srgbClr val="C00000"/>
              </a:buClr>
              <a:defRPr sz="1400"/>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3205"/>
          <a:stretch/>
        </p:blipFill>
        <p:spPr>
          <a:xfrm>
            <a:off x="11436532" y="365125"/>
            <a:ext cx="556042" cy="756109"/>
          </a:xfrm>
          <a:prstGeom prst="rect">
            <a:avLst/>
          </a:prstGeom>
        </p:spPr>
      </p:pic>
    </p:spTree>
    <p:extLst>
      <p:ext uri="{BB962C8B-B14F-4D97-AF65-F5344CB8AC3E}">
        <p14:creationId xmlns:p14="http://schemas.microsoft.com/office/powerpoint/2010/main" val="416200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line header clear">
    <p:spTree>
      <p:nvGrpSpPr>
        <p:cNvPr id="1" name=""/>
        <p:cNvGrpSpPr/>
        <p:nvPr/>
      </p:nvGrpSpPr>
      <p:grpSpPr>
        <a:xfrm>
          <a:off x="0" y="0"/>
          <a:ext cx="0" cy="0"/>
          <a:chOff x="0" y="0"/>
          <a:chExt cx="0" cy="0"/>
        </a:xfrm>
      </p:grpSpPr>
      <p:sp>
        <p:nvSpPr>
          <p:cNvPr id="10" name="Rectangle 9"/>
          <p:cNvSpPr/>
          <p:nvPr userDrawn="1"/>
        </p:nvSpPr>
        <p:spPr>
          <a:xfrm>
            <a:off x="0" y="6723017"/>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3205"/>
          <a:stretch/>
        </p:blipFill>
        <p:spPr>
          <a:xfrm>
            <a:off x="11436532" y="365125"/>
            <a:ext cx="556042" cy="756109"/>
          </a:xfrm>
          <a:prstGeom prst="rect">
            <a:avLst/>
          </a:prstGeom>
        </p:spPr>
      </p:pic>
      <p:sp>
        <p:nvSpPr>
          <p:cNvPr id="13" name="Title 1"/>
          <p:cNvSpPr>
            <a:spLocks noGrp="1"/>
          </p:cNvSpPr>
          <p:nvPr>
            <p:ph type="title" hasCustomPrompt="1"/>
          </p:nvPr>
        </p:nvSpPr>
        <p:spPr>
          <a:xfrm>
            <a:off x="391886" y="365126"/>
            <a:ext cx="10961914" cy="540565"/>
          </a:xfrm>
          <a:prstGeom prst="rect">
            <a:avLst/>
          </a:prstGeom>
        </p:spPr>
        <p:txBody>
          <a:bodyPr anchor="ctr">
            <a:noAutofit/>
          </a:bodyPr>
          <a:lstStyle>
            <a:lvl1pPr>
              <a:defRPr sz="36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4" name="Text Placeholder 4"/>
          <p:cNvSpPr>
            <a:spLocks noGrp="1"/>
          </p:cNvSpPr>
          <p:nvPr>
            <p:ph type="body" sz="quarter" idx="10"/>
          </p:nvPr>
        </p:nvSpPr>
        <p:spPr>
          <a:xfrm>
            <a:off x="391886" y="984137"/>
            <a:ext cx="10961914" cy="287246"/>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3562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6" y="1380873"/>
            <a:ext cx="5582194" cy="5185389"/>
          </a:xfrm>
          <a:prstGeom prst="rect">
            <a:avLst/>
          </a:prstGeom>
        </p:spPr>
        <p:txBody>
          <a:bodyPr>
            <a:normAutofit/>
          </a:bodyPr>
          <a:lstStyle>
            <a:lvl1pPr>
              <a:buClr>
                <a:srgbClr val="B20000"/>
              </a:buClr>
              <a:defRPr sz="2600">
                <a:latin typeface="Arial" panose="020B0604020202020204" pitchFamily="34" charset="0"/>
                <a:cs typeface="Arial" panose="020B0604020202020204" pitchFamily="34" charset="0"/>
              </a:defRPr>
            </a:lvl1pPr>
            <a:lvl2pPr>
              <a:buClr>
                <a:srgbClr val="B20000"/>
              </a:buClr>
              <a:defRPr sz="2400">
                <a:latin typeface="Arial" panose="020B0604020202020204" pitchFamily="34" charset="0"/>
                <a:cs typeface="Arial" panose="020B0604020202020204" pitchFamily="34" charset="0"/>
              </a:defRPr>
            </a:lvl2pPr>
            <a:lvl3pPr>
              <a:buClr>
                <a:srgbClr val="B20000"/>
              </a:buClr>
              <a:defRPr sz="2400">
                <a:latin typeface="Arial" panose="020B0604020202020204" pitchFamily="34" charset="0"/>
                <a:cs typeface="Arial" panose="020B0604020202020204" pitchFamily="34" charset="0"/>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5" y="1380873"/>
            <a:ext cx="5406818" cy="5185389"/>
          </a:xfrm>
          <a:prstGeom prst="rect">
            <a:avLst/>
          </a:prstGeom>
        </p:spPr>
        <p:txBody>
          <a:bodyPr>
            <a:normAutofit/>
          </a:bodyPr>
          <a:lstStyle>
            <a:lvl1pPr>
              <a:buClr>
                <a:srgbClr val="B20000"/>
              </a:buClr>
              <a:defRPr sz="2600">
                <a:latin typeface="Arial" panose="020B0604020202020204" pitchFamily="34" charset="0"/>
                <a:cs typeface="Arial" panose="020B0604020202020204" pitchFamily="34" charset="0"/>
              </a:defRPr>
            </a:lvl1pPr>
            <a:lvl2pPr>
              <a:buClr>
                <a:srgbClr val="B20000"/>
              </a:buClr>
              <a:defRPr sz="2400">
                <a:latin typeface="Arial" panose="020B0604020202020204" pitchFamily="34" charset="0"/>
                <a:cs typeface="Arial" panose="020B0604020202020204" pitchFamily="34" charset="0"/>
              </a:defRPr>
            </a:lvl2pPr>
            <a:lvl3pPr>
              <a:buClr>
                <a:srgbClr val="B20000"/>
              </a:buClr>
              <a:defRPr sz="2400">
                <a:latin typeface="Arial" panose="020B0604020202020204" pitchFamily="34" charset="0"/>
                <a:cs typeface="Arial" panose="020B0604020202020204" pitchFamily="34" charset="0"/>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10" name="Rectangle 9"/>
          <p:cNvSpPr/>
          <p:nvPr userDrawn="1"/>
        </p:nvSpPr>
        <p:spPr>
          <a:xfrm>
            <a:off x="0" y="6723017"/>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73205"/>
          <a:stretch/>
        </p:blipFill>
        <p:spPr>
          <a:xfrm>
            <a:off x="11436532" y="365125"/>
            <a:ext cx="556042" cy="756109"/>
          </a:xfrm>
          <a:prstGeom prst="rect">
            <a:avLst/>
          </a:prstGeom>
        </p:spPr>
      </p:pic>
      <p:sp>
        <p:nvSpPr>
          <p:cNvPr id="7" name="Title 1"/>
          <p:cNvSpPr>
            <a:spLocks noGrp="1"/>
          </p:cNvSpPr>
          <p:nvPr>
            <p:ph type="title" hasCustomPrompt="1"/>
          </p:nvPr>
        </p:nvSpPr>
        <p:spPr>
          <a:xfrm>
            <a:off x="391886" y="365126"/>
            <a:ext cx="10961914" cy="540565"/>
          </a:xfrm>
          <a:prstGeom prst="rect">
            <a:avLst/>
          </a:prstGeom>
        </p:spPr>
        <p:txBody>
          <a:bodyPr anchor="ctr">
            <a:noAutofit/>
          </a:bodyPr>
          <a:lstStyle>
            <a:lvl1pPr>
              <a:defRPr sz="36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Text Placeholder 4"/>
          <p:cNvSpPr>
            <a:spLocks noGrp="1"/>
          </p:cNvSpPr>
          <p:nvPr>
            <p:ph type="body" sz="quarter" idx="10"/>
          </p:nvPr>
        </p:nvSpPr>
        <p:spPr>
          <a:xfrm>
            <a:off x="391886" y="984137"/>
            <a:ext cx="10961914" cy="287246"/>
          </a:xfrm>
          <a:prstGeom prst="rect">
            <a:avLst/>
          </a:prstGeom>
        </p:spPr>
        <p:txBody>
          <a:bodyPr anchor="ctr"/>
          <a:lstStyle>
            <a:lvl1pPr marL="0" indent="0">
              <a:buNone/>
              <a:defRPr sz="20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76878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8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6B42-0EA3-4FA8-B399-131A3440E2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13950B-D3EC-4404-B448-21FD8D709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F81C73-366D-40C8-A2F8-3296C32F364D}"/>
              </a:ext>
            </a:extLst>
          </p:cNvPr>
          <p:cNvSpPr>
            <a:spLocks noGrp="1"/>
          </p:cNvSpPr>
          <p:nvPr>
            <p:ph type="dt" sz="half" idx="10"/>
          </p:nvPr>
        </p:nvSpPr>
        <p:spPr/>
        <p:txBody>
          <a:bodyPr/>
          <a:lstStyle/>
          <a:p>
            <a:fld id="{2043FF8C-5257-4D62-8132-01021584233F}" type="datetimeFigureOut">
              <a:rPr lang="en-GB" smtClean="0"/>
              <a:t>03/05/2022</a:t>
            </a:fld>
            <a:endParaRPr lang="en-GB"/>
          </a:p>
        </p:txBody>
      </p:sp>
      <p:sp>
        <p:nvSpPr>
          <p:cNvPr id="5" name="Footer Placeholder 4">
            <a:extLst>
              <a:ext uri="{FF2B5EF4-FFF2-40B4-BE49-F238E27FC236}">
                <a16:creationId xmlns:a16="http://schemas.microsoft.com/office/drawing/2014/main" id="{4DB70F1F-6D98-438B-B0ED-F5BDE727D9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0A0C26-71DC-402F-990D-FCA7CF57565B}"/>
              </a:ext>
            </a:extLst>
          </p:cNvPr>
          <p:cNvSpPr>
            <a:spLocks noGrp="1"/>
          </p:cNvSpPr>
          <p:nvPr>
            <p:ph type="sldNum" sz="quarter" idx="12"/>
          </p:nvPr>
        </p:nvSpPr>
        <p:spPr/>
        <p:txBody>
          <a:bodyPr/>
          <a:lstStyle/>
          <a:p>
            <a:fld id="{29EF6C38-94D2-4BC3-8434-DB3948430084}" type="slidenum">
              <a:rPr lang="en-GB" smtClean="0"/>
              <a:t>‹#›</a:t>
            </a:fld>
            <a:endParaRPr lang="en-GB"/>
          </a:p>
        </p:txBody>
      </p:sp>
    </p:spTree>
    <p:extLst>
      <p:ext uri="{BB962C8B-B14F-4D97-AF65-F5344CB8AC3E}">
        <p14:creationId xmlns:p14="http://schemas.microsoft.com/office/powerpoint/2010/main" val="2457505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ection slide matisse">
    <p:bg>
      <p:bgPr>
        <a:solidFill>
          <a:srgbClr val="93328E"/>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622D5613-4A3F-4C4D-AB7A-78FCC248ADE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B4C955DF-BE42-D34D-9E3E-CC9BF3A6DE30}"/>
              </a:ext>
            </a:extLst>
          </p:cNvPr>
          <p:cNvSpPr>
            <a:spLocks noGrp="1"/>
          </p:cNvSpPr>
          <p:nvPr>
            <p:ph type="title" hasCustomPrompt="1"/>
          </p:nvPr>
        </p:nvSpPr>
        <p:spPr>
          <a:xfrm>
            <a:off x="838200" y="2714128"/>
            <a:ext cx="10515600" cy="1107996"/>
          </a:xfrm>
          <a:prstGeom prst="rect">
            <a:avLst/>
          </a:prstGeom>
        </p:spPr>
        <p:txBody>
          <a:bodyPr tIns="0" rIns="0" bIns="0" anchor="b" anchorCtr="0">
            <a:spAutoFit/>
          </a:bodyPr>
          <a:lstStyle>
            <a:lvl1pPr algn="ctr">
              <a:defRPr sz="8000">
                <a:solidFill>
                  <a:schemeClr val="bg1"/>
                </a:solidFill>
                <a:latin typeface="Calibri Light" panose="020F0302020204030204" pitchFamily="34" charset="0"/>
                <a:cs typeface="Calibri Light" panose="020F0302020204030204" pitchFamily="34" charset="0"/>
              </a:defRPr>
            </a:lvl1pPr>
          </a:lstStyle>
          <a:p>
            <a:r>
              <a:rPr lang="en-US"/>
              <a:t>Section slide</a:t>
            </a:r>
          </a:p>
        </p:txBody>
      </p:sp>
      <p:pic>
        <p:nvPicPr>
          <p:cNvPr id="11" name="Picture 10">
            <a:extLst>
              <a:ext uri="{FF2B5EF4-FFF2-40B4-BE49-F238E27FC236}">
                <a16:creationId xmlns:a16="http://schemas.microsoft.com/office/drawing/2014/main" id="{B636AB24-FE1E-3E42-8016-5FC5CAA55CD4}"/>
              </a:ext>
            </a:extLst>
          </p:cNvPr>
          <p:cNvPicPr>
            <a:picLocks noChangeAspect="1"/>
          </p:cNvPicPr>
          <p:nvPr userDrawn="1"/>
        </p:nvPicPr>
        <p:blipFill>
          <a:blip r:embed="rId2"/>
          <a:stretch>
            <a:fillRect/>
          </a:stretch>
        </p:blipFill>
        <p:spPr>
          <a:xfrm>
            <a:off x="9532841" y="714371"/>
            <a:ext cx="1839102" cy="719523"/>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8FB43C29-E2F3-4509-AF3D-81D061EA9837}"/>
              </a:ext>
            </a:extLst>
          </p:cNvPr>
          <p:cNvPicPr>
            <a:picLocks noChangeAspect="1"/>
          </p:cNvPicPr>
          <p:nvPr userDrawn="1"/>
        </p:nvPicPr>
        <p:blipFill>
          <a:blip r:embed="rId3"/>
          <a:stretch>
            <a:fillRect/>
          </a:stretch>
        </p:blipFill>
        <p:spPr>
          <a:xfrm>
            <a:off x="626753" y="6250890"/>
            <a:ext cx="1360203" cy="529475"/>
          </a:xfrm>
          <a:prstGeom prst="rect">
            <a:avLst/>
          </a:prstGeom>
        </p:spPr>
      </p:pic>
    </p:spTree>
    <p:extLst>
      <p:ext uri="{BB962C8B-B14F-4D97-AF65-F5344CB8AC3E}">
        <p14:creationId xmlns:p14="http://schemas.microsoft.com/office/powerpoint/2010/main" val="229056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023B10-76DA-45B2-ACB4-5D0A4C330D8D}"/>
              </a:ext>
            </a:extLst>
          </p:cNvPr>
          <p:cNvSpPr/>
          <p:nvPr userDrawn="1"/>
        </p:nvSpPr>
        <p:spPr>
          <a:xfrm>
            <a:off x="0" y="0"/>
            <a:ext cx="12192000" cy="1263528"/>
          </a:xfrm>
          <a:prstGeom prst="rect">
            <a:avLst/>
          </a:prstGeom>
          <a:solidFill>
            <a:srgbClr val="EC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E0000"/>
              </a:solidFill>
            </a:endParaRPr>
          </a:p>
        </p:txBody>
      </p:sp>
      <p:sp>
        <p:nvSpPr>
          <p:cNvPr id="2" name="Title 1">
            <a:extLst>
              <a:ext uri="{FF2B5EF4-FFF2-40B4-BE49-F238E27FC236}">
                <a16:creationId xmlns:a16="http://schemas.microsoft.com/office/drawing/2014/main" id="{26189F50-EAAF-4B36-BAD6-D08CC326153F}"/>
              </a:ext>
            </a:extLst>
          </p:cNvPr>
          <p:cNvSpPr>
            <a:spLocks noGrp="1"/>
          </p:cNvSpPr>
          <p:nvPr>
            <p:ph type="title"/>
          </p:nvPr>
        </p:nvSpPr>
        <p:spPr>
          <a:xfrm>
            <a:off x="247997" y="365125"/>
            <a:ext cx="11190316" cy="898403"/>
          </a:xfrm>
          <a:prstGeom prst="rect">
            <a:avLst/>
          </a:prstGeom>
        </p:spPr>
        <p:txBody>
          <a:bodyPr/>
          <a:lstStyle>
            <a:lvl1pPr>
              <a:defRPr b="1">
                <a:solidFill>
                  <a:srgbClr val="9E000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F452616-844D-4066-8303-5885B69645E6}"/>
              </a:ext>
            </a:extLst>
          </p:cNvPr>
          <p:cNvSpPr>
            <a:spLocks noGrp="1"/>
          </p:cNvSpPr>
          <p:nvPr>
            <p:ph idx="1"/>
          </p:nvPr>
        </p:nvSpPr>
        <p:spPr>
          <a:xfrm>
            <a:off x="247997" y="1396538"/>
            <a:ext cx="11105803" cy="47804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6F796A4-94F3-4F11-BCA3-F6FFA136D526}"/>
              </a:ext>
            </a:extLst>
          </p:cNvPr>
          <p:cNvPicPr>
            <a:picLocks noChangeAspect="1"/>
          </p:cNvPicPr>
          <p:nvPr userDrawn="1"/>
        </p:nvPicPr>
        <p:blipFill>
          <a:blip r:embed="rId2"/>
          <a:stretch>
            <a:fillRect/>
          </a:stretch>
        </p:blipFill>
        <p:spPr>
          <a:xfrm>
            <a:off x="11092669" y="6451060"/>
            <a:ext cx="978758" cy="288000"/>
          </a:xfrm>
          <a:prstGeom prst="rect">
            <a:avLst/>
          </a:prstGeom>
        </p:spPr>
      </p:pic>
    </p:spTree>
    <p:extLst>
      <p:ext uri="{BB962C8B-B14F-4D97-AF65-F5344CB8AC3E}">
        <p14:creationId xmlns:p14="http://schemas.microsoft.com/office/powerpoint/2010/main" val="263624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61FFA4-499D-4197-988F-26B5ECD05325}"/>
              </a:ext>
            </a:extLst>
          </p:cNvPr>
          <p:cNvSpPr/>
          <p:nvPr userDrawn="1"/>
        </p:nvSpPr>
        <p:spPr>
          <a:xfrm>
            <a:off x="0" y="0"/>
            <a:ext cx="12192000" cy="6858000"/>
          </a:xfrm>
          <a:prstGeom prst="rect">
            <a:avLst/>
          </a:prstGeom>
          <a:solidFill>
            <a:srgbClr val="EC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AD3843A-A182-421B-B96E-D17F1F24943F}"/>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9575321" y="375143"/>
            <a:ext cx="2099360" cy="2001540"/>
          </a:xfrm>
          <a:prstGeom prst="rect">
            <a:avLst/>
          </a:prstGeom>
        </p:spPr>
      </p:pic>
      <p:sp>
        <p:nvSpPr>
          <p:cNvPr id="2" name="Title 1">
            <a:extLst>
              <a:ext uri="{FF2B5EF4-FFF2-40B4-BE49-F238E27FC236}">
                <a16:creationId xmlns:a16="http://schemas.microsoft.com/office/drawing/2014/main" id="{BCAC82BB-BE54-45A2-896B-166B71C636E9}"/>
              </a:ext>
            </a:extLst>
          </p:cNvPr>
          <p:cNvSpPr>
            <a:spLocks noGrp="1"/>
          </p:cNvSpPr>
          <p:nvPr>
            <p:ph type="title"/>
          </p:nvPr>
        </p:nvSpPr>
        <p:spPr>
          <a:xfrm>
            <a:off x="831850" y="1709738"/>
            <a:ext cx="10515600" cy="2852737"/>
          </a:xfrm>
          <a:prstGeom prst="rect">
            <a:avLst/>
          </a:prstGeom>
        </p:spPr>
        <p:txBody>
          <a:bodyPr anchor="b"/>
          <a:lstStyle>
            <a:lvl1pPr>
              <a:defRPr sz="6000">
                <a:solidFill>
                  <a:srgbClr val="9E0000"/>
                </a:solidFill>
              </a:defRPr>
            </a:lvl1pPr>
          </a:lstStyle>
          <a:p>
            <a:r>
              <a:rPr lang="en-US"/>
              <a:t>Click to edit Master title style</a:t>
            </a:r>
            <a:endParaRPr lang="en-GB"/>
          </a:p>
        </p:txBody>
      </p:sp>
    </p:spTree>
    <p:extLst>
      <p:ext uri="{BB962C8B-B14F-4D97-AF65-F5344CB8AC3E}">
        <p14:creationId xmlns:p14="http://schemas.microsoft.com/office/powerpoint/2010/main" val="91745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5F0D6-258B-4AFC-AEBB-CCDE6EB106A1}"/>
              </a:ext>
            </a:extLst>
          </p:cNvPr>
          <p:cNvSpPr>
            <a:spLocks noGrp="1"/>
          </p:cNvSpPr>
          <p:nvPr>
            <p:ph sz="half" idx="1"/>
          </p:nvPr>
        </p:nvSpPr>
        <p:spPr>
          <a:xfrm>
            <a:off x="247997" y="1413164"/>
            <a:ext cx="5421283" cy="47637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79EB951-DE5D-462A-8D3A-42C305DB687F}"/>
              </a:ext>
            </a:extLst>
          </p:cNvPr>
          <p:cNvSpPr>
            <a:spLocks noGrp="1"/>
          </p:cNvSpPr>
          <p:nvPr>
            <p:ph sz="half" idx="2"/>
          </p:nvPr>
        </p:nvSpPr>
        <p:spPr>
          <a:xfrm>
            <a:off x="5932517" y="1413164"/>
            <a:ext cx="5630487" cy="47637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C88F8118-CF68-4D96-8BE8-0E0E8D2B8378}"/>
              </a:ext>
            </a:extLst>
          </p:cNvPr>
          <p:cNvSpPr/>
          <p:nvPr userDrawn="1"/>
        </p:nvSpPr>
        <p:spPr>
          <a:xfrm>
            <a:off x="0" y="0"/>
            <a:ext cx="12192000" cy="1263528"/>
          </a:xfrm>
          <a:prstGeom prst="rect">
            <a:avLst/>
          </a:prstGeom>
          <a:solidFill>
            <a:srgbClr val="EC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E0000"/>
              </a:solidFill>
            </a:endParaRPr>
          </a:p>
        </p:txBody>
      </p:sp>
      <p:sp>
        <p:nvSpPr>
          <p:cNvPr id="9" name="Title 1">
            <a:extLst>
              <a:ext uri="{FF2B5EF4-FFF2-40B4-BE49-F238E27FC236}">
                <a16:creationId xmlns:a16="http://schemas.microsoft.com/office/drawing/2014/main" id="{E4457E8F-EF39-4E36-975E-94B7370225A3}"/>
              </a:ext>
            </a:extLst>
          </p:cNvPr>
          <p:cNvSpPr>
            <a:spLocks noGrp="1"/>
          </p:cNvSpPr>
          <p:nvPr>
            <p:ph type="title"/>
          </p:nvPr>
        </p:nvSpPr>
        <p:spPr>
          <a:xfrm>
            <a:off x="247997" y="365125"/>
            <a:ext cx="11190316" cy="898403"/>
          </a:xfrm>
          <a:prstGeom prst="rect">
            <a:avLst/>
          </a:prstGeom>
        </p:spPr>
        <p:txBody>
          <a:bodyPr/>
          <a:lstStyle>
            <a:lvl1pPr>
              <a:defRPr b="1">
                <a:solidFill>
                  <a:srgbClr val="9E0000"/>
                </a:solidFill>
              </a:defRPr>
            </a:lvl1pPr>
          </a:lstStyle>
          <a:p>
            <a:r>
              <a:rPr lang="en-US" dirty="0"/>
              <a:t>Click to edit Master title style</a:t>
            </a:r>
            <a:endParaRPr lang="en-GB" dirty="0"/>
          </a:p>
        </p:txBody>
      </p:sp>
      <p:pic>
        <p:nvPicPr>
          <p:cNvPr id="10" name="Picture 9">
            <a:extLst>
              <a:ext uri="{FF2B5EF4-FFF2-40B4-BE49-F238E27FC236}">
                <a16:creationId xmlns:a16="http://schemas.microsoft.com/office/drawing/2014/main" id="{0ED19503-5027-45BB-88DE-52A50144C439}"/>
              </a:ext>
            </a:extLst>
          </p:cNvPr>
          <p:cNvPicPr>
            <a:picLocks noChangeAspect="1"/>
          </p:cNvPicPr>
          <p:nvPr userDrawn="1"/>
        </p:nvPicPr>
        <p:blipFill>
          <a:blip r:embed="rId2"/>
          <a:stretch>
            <a:fillRect/>
          </a:stretch>
        </p:blipFill>
        <p:spPr>
          <a:xfrm>
            <a:off x="11092669" y="6451060"/>
            <a:ext cx="978758" cy="288000"/>
          </a:xfrm>
          <a:prstGeom prst="rect">
            <a:avLst/>
          </a:prstGeom>
        </p:spPr>
      </p:pic>
    </p:spTree>
    <p:extLst>
      <p:ext uri="{BB962C8B-B14F-4D97-AF65-F5344CB8AC3E}">
        <p14:creationId xmlns:p14="http://schemas.microsoft.com/office/powerpoint/2010/main" val="335419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38BC8-4D73-49D5-8408-BD42F6825DA3}"/>
              </a:ext>
            </a:extLst>
          </p:cNvPr>
          <p:cNvSpPr/>
          <p:nvPr userDrawn="1"/>
        </p:nvSpPr>
        <p:spPr>
          <a:xfrm>
            <a:off x="0" y="0"/>
            <a:ext cx="12192000" cy="1263528"/>
          </a:xfrm>
          <a:prstGeom prst="rect">
            <a:avLst/>
          </a:prstGeom>
          <a:solidFill>
            <a:srgbClr val="EC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E0000"/>
              </a:solidFill>
            </a:endParaRPr>
          </a:p>
        </p:txBody>
      </p:sp>
      <p:sp>
        <p:nvSpPr>
          <p:cNvPr id="7" name="Title 1">
            <a:extLst>
              <a:ext uri="{FF2B5EF4-FFF2-40B4-BE49-F238E27FC236}">
                <a16:creationId xmlns:a16="http://schemas.microsoft.com/office/drawing/2014/main" id="{9887B402-D200-44CF-AC9C-DDB32B681A5E}"/>
              </a:ext>
            </a:extLst>
          </p:cNvPr>
          <p:cNvSpPr>
            <a:spLocks noGrp="1"/>
          </p:cNvSpPr>
          <p:nvPr>
            <p:ph type="title"/>
          </p:nvPr>
        </p:nvSpPr>
        <p:spPr>
          <a:xfrm>
            <a:off x="247997" y="365125"/>
            <a:ext cx="11190316" cy="898403"/>
          </a:xfrm>
          <a:prstGeom prst="rect">
            <a:avLst/>
          </a:prstGeom>
        </p:spPr>
        <p:txBody>
          <a:bodyPr/>
          <a:lstStyle>
            <a:lvl1pPr>
              <a:defRPr b="1">
                <a:solidFill>
                  <a:srgbClr val="9E00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EECE515C-DFC3-48AF-8FB3-4CA3F8CD3A0F}"/>
              </a:ext>
            </a:extLst>
          </p:cNvPr>
          <p:cNvPicPr>
            <a:picLocks noChangeAspect="1"/>
          </p:cNvPicPr>
          <p:nvPr userDrawn="1"/>
        </p:nvPicPr>
        <p:blipFill>
          <a:blip r:embed="rId2"/>
          <a:stretch>
            <a:fillRect/>
          </a:stretch>
        </p:blipFill>
        <p:spPr>
          <a:xfrm>
            <a:off x="11092669" y="6451060"/>
            <a:ext cx="978758" cy="288000"/>
          </a:xfrm>
          <a:prstGeom prst="rect">
            <a:avLst/>
          </a:prstGeom>
        </p:spPr>
      </p:pic>
    </p:spTree>
    <p:extLst>
      <p:ext uri="{BB962C8B-B14F-4D97-AF65-F5344CB8AC3E}">
        <p14:creationId xmlns:p14="http://schemas.microsoft.com/office/powerpoint/2010/main" val="115794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ng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6" y="1380873"/>
            <a:ext cx="5582194" cy="5185389"/>
          </a:xfrm>
          <a:prstGeom prst="rect">
            <a:avLst/>
          </a:prstGeom>
        </p:spPr>
        <p:txBody>
          <a:bodyPr>
            <a:normAutofit/>
          </a:bodyPr>
          <a:lstStyle>
            <a:lvl1pPr>
              <a:buClr>
                <a:srgbClr val="B20000"/>
              </a:buClr>
              <a:defRPr sz="2600">
                <a:latin typeface="Arial" panose="020B0604020202020204" pitchFamily="34" charset="0"/>
                <a:cs typeface="Arial" panose="020B0604020202020204" pitchFamily="34" charset="0"/>
              </a:defRPr>
            </a:lvl1pPr>
            <a:lvl2pPr>
              <a:buClr>
                <a:srgbClr val="B20000"/>
              </a:buClr>
              <a:defRPr sz="2400">
                <a:latin typeface="Arial" panose="020B0604020202020204" pitchFamily="34" charset="0"/>
                <a:cs typeface="Arial" panose="020B0604020202020204" pitchFamily="34" charset="0"/>
              </a:defRPr>
            </a:lvl2pPr>
            <a:lvl3pPr>
              <a:buClr>
                <a:srgbClr val="B20000"/>
              </a:buClr>
              <a:defRPr sz="2400">
                <a:latin typeface="Arial" panose="020B0604020202020204" pitchFamily="34" charset="0"/>
                <a:cs typeface="Arial" panose="020B0604020202020204" pitchFamily="34" charset="0"/>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5" y="1380873"/>
            <a:ext cx="5406818" cy="5185389"/>
          </a:xfrm>
          <a:prstGeom prst="rect">
            <a:avLst/>
          </a:prstGeom>
        </p:spPr>
        <p:txBody>
          <a:bodyPr>
            <a:normAutofit/>
          </a:bodyPr>
          <a:lstStyle>
            <a:lvl1pPr>
              <a:buClr>
                <a:srgbClr val="B20000"/>
              </a:buClr>
              <a:defRPr sz="2600">
                <a:latin typeface="Arial" panose="020B0604020202020204" pitchFamily="34" charset="0"/>
                <a:cs typeface="Arial" panose="020B0604020202020204" pitchFamily="34" charset="0"/>
              </a:defRPr>
            </a:lvl1pPr>
            <a:lvl2pPr>
              <a:buClr>
                <a:srgbClr val="B20000"/>
              </a:buClr>
              <a:defRPr sz="2400">
                <a:latin typeface="Arial" panose="020B0604020202020204" pitchFamily="34" charset="0"/>
                <a:cs typeface="Arial" panose="020B0604020202020204" pitchFamily="34" charset="0"/>
              </a:defRPr>
            </a:lvl2pPr>
            <a:lvl3pPr>
              <a:buClr>
                <a:srgbClr val="B20000"/>
              </a:buClr>
              <a:defRPr sz="2400">
                <a:latin typeface="Arial" panose="020B0604020202020204" pitchFamily="34" charset="0"/>
                <a:cs typeface="Arial" panose="020B0604020202020204" pitchFamily="34" charset="0"/>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10" name="Rectangle 9"/>
          <p:cNvSpPr/>
          <p:nvPr userDrawn="1"/>
        </p:nvSpPr>
        <p:spPr>
          <a:xfrm>
            <a:off x="0" y="6723017"/>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6" y="365125"/>
            <a:ext cx="10961914" cy="827949"/>
          </a:xfrm>
          <a:prstGeom prst="rect">
            <a:avLst/>
          </a:prstGeom>
        </p:spPr>
        <p:txBody>
          <a:bodyPr>
            <a:normAutofit/>
          </a:bodyPr>
          <a:lstStyle>
            <a:lvl1pPr>
              <a:defRPr sz="3600"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73205"/>
          <a:stretch/>
        </p:blipFill>
        <p:spPr>
          <a:xfrm>
            <a:off x="11436532" y="365125"/>
            <a:ext cx="556042" cy="756109"/>
          </a:xfrm>
          <a:prstGeom prst="rect">
            <a:avLst/>
          </a:prstGeom>
        </p:spPr>
      </p:pic>
    </p:spTree>
    <p:extLst>
      <p:ext uri="{BB962C8B-B14F-4D97-AF65-F5344CB8AC3E}">
        <p14:creationId xmlns:p14="http://schemas.microsoft.com/office/powerpoint/2010/main" val="106175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93914" y="2324044"/>
            <a:ext cx="11604172" cy="1104956"/>
          </a:xfrm>
          <a:prstGeom prst="rect">
            <a:avLst/>
          </a:prstGeom>
        </p:spPr>
        <p:txBody>
          <a:bodyPr anchor="ctr">
            <a:normAutofit/>
          </a:bodyPr>
          <a:lstStyle>
            <a:lvl1pPr algn="l">
              <a:defRPr sz="4000" b="1" cap="none" spc="200" baseline="0">
                <a:solidFill>
                  <a:schemeClr val="bg1"/>
                </a:solidFill>
                <a:latin typeface="Arial" panose="020B0604020202020204" pitchFamily="34" charset="0"/>
                <a:cs typeface="Arial" panose="020B0604020202020204" pitchFamily="34" charset="0"/>
              </a:defRPr>
            </a:lvl1pPr>
          </a:lstStyle>
          <a:p>
            <a:r>
              <a:rPr lang="en-US"/>
              <a:t>Click to edit title</a:t>
            </a:r>
          </a:p>
        </p:txBody>
      </p:sp>
      <p:grpSp>
        <p:nvGrpSpPr>
          <p:cNvPr id="8" name="Group 7"/>
          <p:cNvGrpSpPr/>
          <p:nvPr userDrawn="1"/>
        </p:nvGrpSpPr>
        <p:grpSpPr>
          <a:xfrm>
            <a:off x="385354" y="194799"/>
            <a:ext cx="11512732" cy="6404120"/>
            <a:chOff x="385354" y="194799"/>
            <a:chExt cx="11512732" cy="640412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3878" y="5320937"/>
              <a:ext cx="3334208" cy="127798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354" y="194799"/>
              <a:ext cx="3526006" cy="1286704"/>
            </a:xfrm>
            <a:prstGeom prst="rect">
              <a:avLst/>
            </a:prstGeom>
          </p:spPr>
        </p:pic>
      </p:grpSp>
      <p:sp>
        <p:nvSpPr>
          <p:cNvPr id="15" name="Subtitle 2"/>
          <p:cNvSpPr>
            <a:spLocks noGrp="1"/>
          </p:cNvSpPr>
          <p:nvPr>
            <p:ph type="subTitle" idx="1" hasCustomPrompt="1"/>
          </p:nvPr>
        </p:nvSpPr>
        <p:spPr>
          <a:xfrm>
            <a:off x="293914" y="3602039"/>
            <a:ext cx="10374086" cy="514420"/>
          </a:xfrm>
          <a:prstGeom prst="rect">
            <a:avLst/>
          </a:prstGeom>
        </p:spPr>
        <p:txBody>
          <a:bodyPr/>
          <a:lstStyle>
            <a:lvl1pPr marL="0" indent="0" algn="l">
              <a:buNone/>
              <a:defRPr sz="2600" b="1"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a:t>
            </a:r>
            <a:endParaRPr lang="en-GB"/>
          </a:p>
        </p:txBody>
      </p:sp>
      <p:sp>
        <p:nvSpPr>
          <p:cNvPr id="26" name="Text Placeholder 25"/>
          <p:cNvSpPr>
            <a:spLocks noGrp="1"/>
          </p:cNvSpPr>
          <p:nvPr>
            <p:ph type="body" sz="quarter" idx="10" hasCustomPrompt="1"/>
          </p:nvPr>
        </p:nvSpPr>
        <p:spPr>
          <a:xfrm>
            <a:off x="293914" y="5035525"/>
            <a:ext cx="5418909" cy="468298"/>
          </a:xfrm>
          <a:prstGeom prst="rect">
            <a:avLst/>
          </a:prstGeom>
        </p:spPr>
        <p:txBody>
          <a:bodyPr/>
          <a:lstStyle>
            <a:lvl1pPr marL="0" indent="0">
              <a:buNone/>
              <a:defRPr sz="2600" b="1" baseline="0">
                <a:solidFill>
                  <a:schemeClr val="bg1"/>
                </a:solidFill>
                <a:latin typeface="Arial" panose="020B0604020202020204" pitchFamily="34" charset="0"/>
                <a:cs typeface="Arial" panose="020B0604020202020204" pitchFamily="34" charset="0"/>
              </a:defRPr>
            </a:lvl1pPr>
          </a:lstStyle>
          <a:p>
            <a:pPr lvl="0"/>
            <a:r>
              <a:rPr lang="en-GB"/>
              <a:t>Click to add date</a:t>
            </a:r>
          </a:p>
        </p:txBody>
      </p:sp>
    </p:spTree>
    <p:extLst>
      <p:ext uri="{BB962C8B-B14F-4D97-AF65-F5344CB8AC3E}">
        <p14:creationId xmlns:p14="http://schemas.microsoft.com/office/powerpoint/2010/main" val="405477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0" name="Rectangle 9"/>
          <p:cNvSpPr/>
          <p:nvPr/>
        </p:nvSpPr>
        <p:spPr>
          <a:xfrm>
            <a:off x="0" y="4528456"/>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28601" y="2697479"/>
            <a:ext cx="11604172" cy="1463040"/>
          </a:xfrm>
          <a:prstGeom prst="rect">
            <a:avLst/>
          </a:prstGeom>
        </p:spPr>
        <p:txBody>
          <a:bodyPr anchor="ctr">
            <a:normAutofit/>
          </a:bodyPr>
          <a:lstStyle>
            <a:lvl1pPr algn="l">
              <a:defRPr sz="4000" b="1" cap="none" spc="200" baseline="0">
                <a:solidFill>
                  <a:schemeClr val="tx1"/>
                </a:solidFill>
                <a:latin typeface="Arial" panose="020B0604020202020204" pitchFamily="34" charset="0"/>
                <a:cs typeface="Arial" panose="020B0604020202020204" pitchFamily="34" charset="0"/>
              </a:defRPr>
            </a:lvl1pPr>
          </a:lstStyle>
          <a:p>
            <a:r>
              <a:rPr lang="en-US"/>
              <a:t>Click to edit final slide</a:t>
            </a:r>
          </a:p>
        </p:txBody>
      </p:sp>
      <p:sp>
        <p:nvSpPr>
          <p:cNvPr id="6" name="Rectangle 5"/>
          <p:cNvSpPr/>
          <p:nvPr userDrawn="1"/>
        </p:nvSpPr>
        <p:spPr>
          <a:xfrm>
            <a:off x="0" y="0"/>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354" y="194798"/>
            <a:ext cx="3714056" cy="135532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4195" y="5221402"/>
            <a:ext cx="3593891" cy="1377517"/>
          </a:xfrm>
          <a:prstGeom prst="rect">
            <a:avLst/>
          </a:prstGeom>
        </p:spPr>
      </p:pic>
    </p:spTree>
    <p:extLst>
      <p:ext uri="{BB962C8B-B14F-4D97-AF65-F5344CB8AC3E}">
        <p14:creationId xmlns:p14="http://schemas.microsoft.com/office/powerpoint/2010/main" val="233338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10" name="Rectangle 9"/>
          <p:cNvSpPr/>
          <p:nvPr/>
        </p:nvSpPr>
        <p:spPr>
          <a:xfrm>
            <a:off x="0" y="4528456"/>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28601" y="1835331"/>
            <a:ext cx="11604172" cy="1463040"/>
          </a:xfrm>
          <a:prstGeom prst="rect">
            <a:avLst/>
          </a:prstGeom>
        </p:spPr>
        <p:txBody>
          <a:bodyPr anchor="ctr">
            <a:normAutofit/>
          </a:bodyPr>
          <a:lstStyle>
            <a:lvl1pPr algn="l">
              <a:defRPr sz="4000" b="1" cap="none" spc="200" baseline="0">
                <a:solidFill>
                  <a:schemeClr val="tx1"/>
                </a:solidFill>
                <a:latin typeface="Arial" panose="020B0604020202020204" pitchFamily="34" charset="0"/>
                <a:cs typeface="Arial" panose="020B0604020202020204" pitchFamily="34" charset="0"/>
              </a:defRPr>
            </a:lvl1pPr>
          </a:lstStyle>
          <a:p>
            <a:r>
              <a:rPr lang="en-US"/>
              <a:t>Click to edit section slide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8717" y="5004105"/>
            <a:ext cx="3714056" cy="1355327"/>
          </a:xfrm>
          <a:prstGeom prst="rect">
            <a:avLst/>
          </a:prstGeom>
        </p:spPr>
      </p:pic>
    </p:spTree>
    <p:extLst>
      <p:ext uri="{BB962C8B-B14F-4D97-AF65-F5344CB8AC3E}">
        <p14:creationId xmlns:p14="http://schemas.microsoft.com/office/powerpoint/2010/main" val="233715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335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7"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723017"/>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rotWithShape="1">
          <a:blip r:embed="rId14" cstate="print">
            <a:extLst>
              <a:ext uri="{28A0092B-C50C-407E-A947-70E740481C1C}">
                <a14:useLocalDpi xmlns:a14="http://schemas.microsoft.com/office/drawing/2010/main" val="0"/>
              </a:ext>
            </a:extLst>
          </a:blip>
          <a:srcRect r="73205"/>
          <a:stretch/>
        </p:blipFill>
        <p:spPr>
          <a:xfrm>
            <a:off x="11436532" y="365125"/>
            <a:ext cx="556042" cy="756109"/>
          </a:xfrm>
          <a:prstGeom prst="rect">
            <a:avLst/>
          </a:prstGeom>
        </p:spPr>
      </p:pic>
      <p:sp>
        <p:nvSpPr>
          <p:cNvPr id="18" name="Title 1"/>
          <p:cNvSpPr txBox="1">
            <a:spLocks/>
          </p:cNvSpPr>
          <p:nvPr userDrawn="1"/>
        </p:nvSpPr>
        <p:spPr>
          <a:xfrm>
            <a:off x="391886" y="365125"/>
            <a:ext cx="10961914" cy="827949"/>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en-GB"/>
          </a:p>
        </p:txBody>
      </p:sp>
    </p:spTree>
    <p:extLst>
      <p:ext uri="{BB962C8B-B14F-4D97-AF65-F5344CB8AC3E}">
        <p14:creationId xmlns:p14="http://schemas.microsoft.com/office/powerpoint/2010/main" val="250139330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9.gov.je/Government/JerseyInFigures/AboutStatisticsJersey/Pages/Reports.aspx" TargetMode="External"/><Relationship Id="rId2" Type="http://schemas.openxmlformats.org/officeDocument/2006/relationships/hyperlink" Target="https://www9.gov.je/Government/JerseyInFigures/AboutStatisticsJersey/Pages/PublicationReleaseSchedule.aspx" TargetMode="External"/><Relationship Id="rId1" Type="http://schemas.openxmlformats.org/officeDocument/2006/relationships/slideLayout" Target="../slideLayouts/slideLayout2.xml"/><Relationship Id="rId4" Type="http://schemas.openxmlformats.org/officeDocument/2006/relationships/hyperlink" Target="https://www9.gov.je/Government/JerseyInFigures/AboutStatisticsJersey/Pages/StatisticsUsersGroup.asp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9.gov.je/SiteCollectionDocuments/Government%20and%20administration/Code%20of%20Practice%20for%20Official%20Statistics%202019.pdf" TargetMode="External"/><Relationship Id="rId4" Type="http://schemas.openxmlformats.org/officeDocument/2006/relationships/hyperlink" Target="https://www9.gov.je/SiteCollectionDocuments/Government%20and%20administration/Code%20of%20Practice%20for%20Statistics%202019.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je/Government/Departments/StrategicPolicy/PublicHealth/Pages/PublicationSchedule.aspx?_gl=1*a8lcvr*_ga*NjY0NTMwMTExLjE2NDkwNzk4NDQ.*_ga_07GM08Q17P*MTY0OTE3NDQzMi41LjEuMTY0OTE3NTM4NC4w" TargetMode="External"/><Relationship Id="rId2" Type="http://schemas.openxmlformats.org/officeDocument/2006/relationships/hyperlink" Target="https://www9.gov.je/government/jerseyinfigures/Pages/index.aspx" TargetMode="Externa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je/Government/PlanningPerformance/GovernmentPerformance/Pages/GovernmentPerformanceMeasures.aspx" TargetMode="External"/><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je/Government/PlanningPerformance/GovernmentPerformance/Pages/PerformanceMeasures2021.aspx" TargetMode="External"/><Relationship Id="rId2" Type="http://schemas.openxmlformats.org/officeDocument/2006/relationships/hyperlink" Target="https://www.gov.je/Government/PlanningPerformance/DepartmentalOperationalBusinessPlans/Pages/departmentaloperationalbusinessplans2022.aspx"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s://labtest.jerseylaw.je/laws/enacted/Pages/L-08-2018.aspx" TargetMode="External"/><Relationship Id="rId3" Type="http://schemas.openxmlformats.org/officeDocument/2006/relationships/hyperlink" Target="https://www9.gov.je/Government/JerseyInFigures/AboutStatisticsJersey/Pages/Reports.aspx" TargetMode="External"/><Relationship Id="rId7" Type="http://schemas.openxmlformats.org/officeDocument/2006/relationships/hyperlink" Target="https://www.gov.je/Government/PlanningPerformance/GovernmentPerformance/Pages/PerformanceMeasures2021.aspx" TargetMode="External"/><Relationship Id="rId2" Type="http://schemas.openxmlformats.org/officeDocument/2006/relationships/hyperlink" Target="https://www9.gov.je/Government/JerseyInFigures/AboutStatisticsJersey/Pages/PublicationReleaseSchedule.aspx" TargetMode="External"/><Relationship Id="rId1" Type="http://schemas.openxmlformats.org/officeDocument/2006/relationships/slideLayout" Target="../slideLayouts/slideLayout10.xml"/><Relationship Id="rId6" Type="http://schemas.openxmlformats.org/officeDocument/2006/relationships/hyperlink" Target="https://www.gov.je/Government/PlanningPerformance/DepartmentalOperationalBusinessPlans/Pages/departmentaloperationalbusinessplans2022.aspx" TargetMode="External"/><Relationship Id="rId11" Type="http://schemas.openxmlformats.org/officeDocument/2006/relationships/hyperlink" Target="https://www.gov.je/SiteCollectionDocuments/Government%20and%20administration/Code%20of%20Practice%20for%20Official%20Statistics%202019.pdf" TargetMode="External"/><Relationship Id="rId5" Type="http://schemas.openxmlformats.org/officeDocument/2006/relationships/hyperlink" Target="https://www.gov.je/Government/PlanningPerformance/GovernmentPerformance/Pages/GovernmentPerformanceMeasures.aspx" TargetMode="External"/><Relationship Id="rId10" Type="http://schemas.openxmlformats.org/officeDocument/2006/relationships/hyperlink" Target="https://www.gov.je/SiteCollectionDocuments/Government%20and%20administration/Code%20of%20Practice%20for%20Statistics%202019.pdf" TargetMode="External"/><Relationship Id="rId4" Type="http://schemas.openxmlformats.org/officeDocument/2006/relationships/hyperlink" Target="https://www9.gov.je/government/jerseyinfigures/Pages/index.aspx" TargetMode="External"/><Relationship Id="rId9" Type="http://schemas.openxmlformats.org/officeDocument/2006/relationships/hyperlink" Target="https://www.gov.je/Government/JerseyInFigures/AboutStatisticsJersey/Pages/StatisticsUsersGroup.asp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vote.je/standing-in-the-2022-general-elec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99B8DED-D871-4318-955C-06A1A66E48AA}"/>
              </a:ext>
            </a:extLst>
          </p:cNvPr>
          <p:cNvSpPr>
            <a:spLocks noGrp="1"/>
          </p:cNvSpPr>
          <p:nvPr>
            <p:ph type="ctrTitle"/>
          </p:nvPr>
        </p:nvSpPr>
        <p:spPr/>
        <p:txBody>
          <a:bodyPr>
            <a:noAutofit/>
          </a:bodyPr>
          <a:lstStyle/>
          <a:p>
            <a:r>
              <a:rPr lang="en-GB" sz="4800" dirty="0">
                <a:ea typeface="+mn-ea"/>
              </a:rPr>
              <a:t>2022 Election</a:t>
            </a:r>
            <a:br>
              <a:rPr lang="en-GB" sz="4800" dirty="0">
                <a:ea typeface="+mn-ea"/>
              </a:rPr>
            </a:br>
            <a:r>
              <a:rPr lang="en-GB" sz="4800" dirty="0">
                <a:ea typeface="+mn-ea"/>
              </a:rPr>
              <a:t>Chief Statistician briefing</a:t>
            </a:r>
          </a:p>
        </p:txBody>
      </p:sp>
      <p:sp>
        <p:nvSpPr>
          <p:cNvPr id="13" name="Subtitle 12">
            <a:extLst>
              <a:ext uri="{FF2B5EF4-FFF2-40B4-BE49-F238E27FC236}">
                <a16:creationId xmlns:a16="http://schemas.microsoft.com/office/drawing/2014/main" id="{8F83439C-06B4-4AE8-8F71-211AC7CC011B}"/>
              </a:ext>
            </a:extLst>
          </p:cNvPr>
          <p:cNvSpPr>
            <a:spLocks noGrp="1"/>
          </p:cNvSpPr>
          <p:nvPr>
            <p:ph type="subTitle" idx="1"/>
          </p:nvPr>
        </p:nvSpPr>
        <p:spPr>
          <a:xfrm>
            <a:off x="293914" y="4116942"/>
            <a:ext cx="10374086" cy="514420"/>
          </a:xfrm>
        </p:spPr>
        <p:txBody>
          <a:bodyPr/>
          <a:lstStyle/>
          <a:p>
            <a:r>
              <a:rPr lang="en-GB" sz="4000" dirty="0"/>
              <a:t>Ian Cope - Chief Statistician &amp; Director of Statistics &amp; Analytics </a:t>
            </a:r>
          </a:p>
        </p:txBody>
      </p:sp>
      <p:sp>
        <p:nvSpPr>
          <p:cNvPr id="2" name="Text Placeholder 1">
            <a:extLst>
              <a:ext uri="{FF2B5EF4-FFF2-40B4-BE49-F238E27FC236}">
                <a16:creationId xmlns:a16="http://schemas.microsoft.com/office/drawing/2014/main" id="{40AD8237-0998-4641-A3E3-62C71948992E}"/>
              </a:ext>
            </a:extLst>
          </p:cNvPr>
          <p:cNvSpPr>
            <a:spLocks noGrp="1"/>
          </p:cNvSpPr>
          <p:nvPr>
            <p:ph type="body" sz="quarter" idx="10"/>
          </p:nvPr>
        </p:nvSpPr>
        <p:spPr>
          <a:xfrm>
            <a:off x="293914" y="5434919"/>
            <a:ext cx="5418909" cy="468298"/>
          </a:xfrm>
        </p:spPr>
        <p:txBody>
          <a:bodyPr/>
          <a:lstStyle/>
          <a:p>
            <a:r>
              <a:rPr lang="en-GB" dirty="0"/>
              <a:t>5 May 2022</a:t>
            </a:r>
          </a:p>
        </p:txBody>
      </p:sp>
    </p:spTree>
    <p:extLst>
      <p:ext uri="{BB962C8B-B14F-4D97-AF65-F5344CB8AC3E}">
        <p14:creationId xmlns:p14="http://schemas.microsoft.com/office/powerpoint/2010/main" val="39175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434D-4D46-4101-A78E-47D84F7C9F67}"/>
              </a:ext>
            </a:extLst>
          </p:cNvPr>
          <p:cNvSpPr>
            <a:spLocks noGrp="1"/>
          </p:cNvSpPr>
          <p:nvPr>
            <p:ph type="title"/>
          </p:nvPr>
        </p:nvSpPr>
        <p:spPr/>
        <p:txBody>
          <a:bodyPr/>
          <a:lstStyle/>
          <a:p>
            <a:r>
              <a:rPr lang="en-GB" dirty="0"/>
              <a:t>How to find Statistics Jersey releases</a:t>
            </a:r>
          </a:p>
        </p:txBody>
      </p:sp>
      <p:sp>
        <p:nvSpPr>
          <p:cNvPr id="3" name="Content Placeholder 2">
            <a:extLst>
              <a:ext uri="{FF2B5EF4-FFF2-40B4-BE49-F238E27FC236}">
                <a16:creationId xmlns:a16="http://schemas.microsoft.com/office/drawing/2014/main" id="{6E0A47C9-9B3A-4481-BF71-B224701A9C9B}"/>
              </a:ext>
            </a:extLst>
          </p:cNvPr>
          <p:cNvSpPr>
            <a:spLocks noGrp="1"/>
          </p:cNvSpPr>
          <p:nvPr>
            <p:ph idx="1"/>
          </p:nvPr>
        </p:nvSpPr>
        <p:spPr/>
        <p:txBody>
          <a:bodyPr/>
          <a:lstStyle/>
          <a:p>
            <a:r>
              <a:rPr lang="en-GB" dirty="0"/>
              <a:t>Dates for Statistics Jersey forthcoming releases are in the 12 month ahead release schedule </a:t>
            </a:r>
            <a:r>
              <a:rPr lang="en-GB" dirty="0">
                <a:hlinkClick r:id="rId2"/>
              </a:rPr>
              <a:t>Publication release schedule (Statistics Jersey) (gov.je)</a:t>
            </a:r>
            <a:endParaRPr lang="en-GB" dirty="0"/>
          </a:p>
          <a:p>
            <a:endParaRPr lang="en-GB" dirty="0"/>
          </a:p>
          <a:p>
            <a:r>
              <a:rPr lang="en-GB" dirty="0"/>
              <a:t>Already published Statistics Jersey statistical releases are in the reports webpage  </a:t>
            </a:r>
            <a:r>
              <a:rPr lang="en-GB" dirty="0">
                <a:hlinkClick r:id="rId3"/>
              </a:rPr>
              <a:t>Statistics Jersey reports and documents (gov.je)</a:t>
            </a:r>
            <a:endParaRPr lang="en-GB" dirty="0"/>
          </a:p>
          <a:p>
            <a:endParaRPr lang="en-GB" dirty="0"/>
          </a:p>
          <a:p>
            <a:pPr marL="0" indent="0">
              <a:buNone/>
            </a:pPr>
            <a:endParaRPr lang="en-GB" dirty="0"/>
          </a:p>
          <a:p>
            <a:r>
              <a:rPr lang="en-GB" dirty="0"/>
              <a:t>Information about the independent Statistics Users Group is here  </a:t>
            </a:r>
            <a:r>
              <a:rPr lang="en-GB" dirty="0">
                <a:hlinkClick r:id="rId4"/>
              </a:rPr>
              <a:t>Statistics Users Group (gov.je)</a:t>
            </a:r>
            <a:endParaRPr lang="en-GB" dirty="0"/>
          </a:p>
        </p:txBody>
      </p:sp>
    </p:spTree>
    <p:extLst>
      <p:ext uri="{BB962C8B-B14F-4D97-AF65-F5344CB8AC3E}">
        <p14:creationId xmlns:p14="http://schemas.microsoft.com/office/powerpoint/2010/main" val="183478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7C79-9C91-47F7-95D2-6B09210E413B}"/>
              </a:ext>
            </a:extLst>
          </p:cNvPr>
          <p:cNvSpPr>
            <a:spLocks noGrp="1"/>
          </p:cNvSpPr>
          <p:nvPr>
            <p:ph type="title"/>
          </p:nvPr>
        </p:nvSpPr>
        <p:spPr/>
        <p:txBody>
          <a:bodyPr/>
          <a:lstStyle/>
          <a:p>
            <a:r>
              <a:rPr lang="en-GB" dirty="0"/>
              <a:t>Statistics Users Group (SUG)</a:t>
            </a:r>
          </a:p>
        </p:txBody>
      </p:sp>
      <p:sp>
        <p:nvSpPr>
          <p:cNvPr id="3" name="Content Placeholder 2">
            <a:extLst>
              <a:ext uri="{FF2B5EF4-FFF2-40B4-BE49-F238E27FC236}">
                <a16:creationId xmlns:a16="http://schemas.microsoft.com/office/drawing/2014/main" id="{CDBADCE4-A190-4402-827B-4C43F3EB7DD8}"/>
              </a:ext>
            </a:extLst>
          </p:cNvPr>
          <p:cNvSpPr>
            <a:spLocks noGrp="1"/>
          </p:cNvSpPr>
          <p:nvPr>
            <p:ph idx="1"/>
          </p:nvPr>
        </p:nvSpPr>
        <p:spPr>
          <a:xfrm>
            <a:off x="247997" y="1396538"/>
            <a:ext cx="10293879" cy="4780425"/>
          </a:xfrm>
        </p:spPr>
        <p:txBody>
          <a:bodyPr/>
          <a:lstStyle/>
          <a:p>
            <a:r>
              <a:rPr lang="en-GB" sz="2800" dirty="0"/>
              <a:t>Existed informally prior to 2018; The Statistics </a:t>
            </a:r>
            <a:r>
              <a:rPr lang="en-GB" dirty="0"/>
              <a:t>L</a:t>
            </a:r>
            <a:r>
              <a:rPr lang="en-GB" sz="2800" dirty="0"/>
              <a:t>aw put SUG on a statutory basis</a:t>
            </a:r>
          </a:p>
          <a:p>
            <a:r>
              <a:rPr lang="en-GB" sz="2800" dirty="0"/>
              <a:t>“The Group is independent of government and has the primary function of overseeing the quality, relevance and integrity of statistics </a:t>
            </a:r>
            <a:r>
              <a:rPr lang="en-GB" sz="2800" dirty="0">
                <a:solidFill>
                  <a:srgbClr val="FF0000"/>
                </a:solidFill>
              </a:rPr>
              <a:t>compiled by or on behalf of a public authority</a:t>
            </a:r>
            <a:r>
              <a:rPr lang="en-GB" sz="2800" dirty="0"/>
              <a:t>. “</a:t>
            </a:r>
          </a:p>
          <a:p>
            <a:pPr marL="0" indent="0">
              <a:buNone/>
            </a:pPr>
            <a:r>
              <a:rPr lang="en-GB" sz="2800" dirty="0"/>
              <a:t>The Stats Law states that “the [Statistics Users] Group must publish: </a:t>
            </a:r>
          </a:p>
          <a:p>
            <a:r>
              <a:rPr lang="en-GB" sz="2800" dirty="0"/>
              <a:t>a Code of Practice for Official </a:t>
            </a:r>
            <a:r>
              <a:rPr lang="en-GB" dirty="0"/>
              <a:t>S</a:t>
            </a:r>
            <a:r>
              <a:rPr lang="en-GB" sz="2800" dirty="0"/>
              <a:t>tatistics in Jersey including any revisions of the code”</a:t>
            </a:r>
          </a:p>
          <a:p>
            <a:endParaRPr lang="en-GB" dirty="0"/>
          </a:p>
        </p:txBody>
      </p:sp>
      <p:pic>
        <p:nvPicPr>
          <p:cNvPr id="4" name="Picture 3">
            <a:extLst>
              <a:ext uri="{FF2B5EF4-FFF2-40B4-BE49-F238E27FC236}">
                <a16:creationId xmlns:a16="http://schemas.microsoft.com/office/drawing/2014/main" id="{ECAC18F1-6E32-4105-800B-322A4059477E}"/>
              </a:ext>
            </a:extLst>
          </p:cNvPr>
          <p:cNvPicPr>
            <a:picLocks noChangeAspect="1"/>
          </p:cNvPicPr>
          <p:nvPr/>
        </p:nvPicPr>
        <p:blipFill>
          <a:blip r:embed="rId2"/>
          <a:stretch>
            <a:fillRect/>
          </a:stretch>
        </p:blipFill>
        <p:spPr>
          <a:xfrm>
            <a:off x="10303520" y="1263529"/>
            <a:ext cx="1784691" cy="1973658"/>
          </a:xfrm>
          <a:prstGeom prst="rect">
            <a:avLst/>
          </a:prstGeom>
        </p:spPr>
      </p:pic>
    </p:spTree>
    <p:extLst>
      <p:ext uri="{BB962C8B-B14F-4D97-AF65-F5344CB8AC3E}">
        <p14:creationId xmlns:p14="http://schemas.microsoft.com/office/powerpoint/2010/main" val="66020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5"/>
          <p:cNvSpPr>
            <a:spLocks noChangeShapeType="1"/>
          </p:cNvSpPr>
          <p:nvPr/>
        </p:nvSpPr>
        <p:spPr bwMode="auto">
          <a:xfrm>
            <a:off x="336000" y="6467474"/>
            <a:ext cx="11520000" cy="0"/>
          </a:xfrm>
          <a:prstGeom prst="line">
            <a:avLst/>
          </a:prstGeom>
          <a:noFill/>
          <a:ln w="952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 name="Rectangle 5"/>
          <p:cNvSpPr/>
          <p:nvPr/>
        </p:nvSpPr>
        <p:spPr>
          <a:xfrm>
            <a:off x="0" y="0"/>
            <a:ext cx="12192000" cy="854015"/>
          </a:xfrm>
          <a:prstGeom prst="rect">
            <a:avLst/>
          </a:prstGeom>
          <a:solidFill>
            <a:srgbClr val="EC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stretch>
            <a:fillRect/>
          </a:stretch>
        </p:blipFill>
        <p:spPr>
          <a:xfrm>
            <a:off x="336000" y="6512056"/>
            <a:ext cx="978758" cy="288000"/>
          </a:xfrm>
          <a:prstGeom prst="rect">
            <a:avLst/>
          </a:prstGeom>
        </p:spPr>
      </p:pic>
      <p:sp>
        <p:nvSpPr>
          <p:cNvPr id="5" name="Title 4">
            <a:extLst>
              <a:ext uri="{FF2B5EF4-FFF2-40B4-BE49-F238E27FC236}">
                <a16:creationId xmlns:a16="http://schemas.microsoft.com/office/drawing/2014/main" id="{121C5BD8-9E0E-45D4-BA71-3D19244DB450}"/>
              </a:ext>
            </a:extLst>
          </p:cNvPr>
          <p:cNvSpPr>
            <a:spLocks noGrp="1"/>
          </p:cNvSpPr>
          <p:nvPr>
            <p:ph type="title"/>
          </p:nvPr>
        </p:nvSpPr>
        <p:spPr/>
        <p:txBody>
          <a:bodyPr/>
          <a:lstStyle/>
          <a:p>
            <a:r>
              <a:rPr lang="en-GB" dirty="0"/>
              <a:t>Public Authority &amp; Official Statistics</a:t>
            </a:r>
          </a:p>
        </p:txBody>
      </p:sp>
      <p:sp>
        <p:nvSpPr>
          <p:cNvPr id="7" name="Content Placeholder 6">
            <a:extLst>
              <a:ext uri="{FF2B5EF4-FFF2-40B4-BE49-F238E27FC236}">
                <a16:creationId xmlns:a16="http://schemas.microsoft.com/office/drawing/2014/main" id="{4BEAF991-7CDB-47A5-86F6-531B4630A426}"/>
              </a:ext>
            </a:extLst>
          </p:cNvPr>
          <p:cNvSpPr>
            <a:spLocks noGrp="1"/>
          </p:cNvSpPr>
          <p:nvPr>
            <p:ph idx="1"/>
          </p:nvPr>
        </p:nvSpPr>
        <p:spPr>
          <a:xfrm>
            <a:off x="247997" y="1308109"/>
            <a:ext cx="11105803" cy="4780425"/>
          </a:xfrm>
        </p:spPr>
        <p:txBody>
          <a:bodyPr>
            <a:noAutofit/>
          </a:bodyPr>
          <a:lstStyle/>
          <a:p>
            <a:r>
              <a:rPr lang="en-GB" dirty="0"/>
              <a:t>‘Public Authority Statistics’ are those produced by public authorities other than Statistics Jersey and are governed by the Code of Practice for Statistics </a:t>
            </a:r>
            <a:r>
              <a:rPr lang="en-GB" dirty="0">
                <a:hlinkClick r:id="rId4"/>
              </a:rPr>
              <a:t>Code of Practice for Statistics 2019.pdf (gov.je)</a:t>
            </a:r>
            <a:endParaRPr lang="en-GB" dirty="0"/>
          </a:p>
          <a:p>
            <a:r>
              <a:rPr lang="en-GB" dirty="0"/>
              <a:t>Official Statistics are defined by the Statistics Law as those produced by Statistics Jersey and listed in the Statistics Jersey release schedule</a:t>
            </a:r>
          </a:p>
          <a:p>
            <a:r>
              <a:rPr lang="en-GB" dirty="0"/>
              <a:t>Statistics Jersey complies, in addition, with the Code of Practice for </a:t>
            </a:r>
            <a:r>
              <a:rPr lang="en-GB" dirty="0">
                <a:solidFill>
                  <a:srgbClr val="FF0000"/>
                </a:solidFill>
              </a:rPr>
              <a:t>Official</a:t>
            </a:r>
            <a:r>
              <a:rPr lang="en-GB" dirty="0"/>
              <a:t> Statistics </a:t>
            </a:r>
            <a:r>
              <a:rPr lang="en-GB" dirty="0">
                <a:hlinkClick r:id="rId5"/>
              </a:rPr>
              <a:t>Code of Practice for Official Statistics 2019.pdf (gov.je)</a:t>
            </a:r>
            <a:r>
              <a:rPr lang="en-GB" dirty="0"/>
              <a:t> which requires:</a:t>
            </a:r>
          </a:p>
          <a:p>
            <a:pPr lvl="1"/>
            <a:r>
              <a:rPr lang="en-GB" dirty="0"/>
              <a:t>All Statistics Jersey outputs be pre-announced in a release schedule</a:t>
            </a:r>
          </a:p>
          <a:p>
            <a:pPr lvl="1"/>
            <a:r>
              <a:rPr lang="en-GB" dirty="0"/>
              <a:t>“Official statistics must comply with the principle of equality of access. Therefore, access before the public release of official statistics should be strictly limited to those individuals directly involved in the production of the statistics and the preparation of the release.”</a:t>
            </a:r>
          </a:p>
          <a:p>
            <a:endParaRPr lang="en-GB" dirty="0"/>
          </a:p>
        </p:txBody>
      </p:sp>
    </p:spTree>
    <p:extLst>
      <p:ext uri="{BB962C8B-B14F-4D97-AF65-F5344CB8AC3E}">
        <p14:creationId xmlns:p14="http://schemas.microsoft.com/office/powerpoint/2010/main" val="356393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A050F7-E39B-4519-88B2-E0D5FCD481BF}"/>
              </a:ext>
            </a:extLst>
          </p:cNvPr>
          <p:cNvSpPr>
            <a:spLocks noGrp="1"/>
          </p:cNvSpPr>
          <p:nvPr>
            <p:ph type="title"/>
          </p:nvPr>
        </p:nvSpPr>
        <p:spPr/>
        <p:txBody>
          <a:bodyPr/>
          <a:lstStyle/>
          <a:p>
            <a:r>
              <a:rPr lang="en-GB" dirty="0"/>
              <a:t>Statisticians and analysts in government</a:t>
            </a:r>
          </a:p>
        </p:txBody>
      </p:sp>
      <p:sp>
        <p:nvSpPr>
          <p:cNvPr id="7" name="Content Placeholder 5">
            <a:extLst>
              <a:ext uri="{FF2B5EF4-FFF2-40B4-BE49-F238E27FC236}">
                <a16:creationId xmlns:a16="http://schemas.microsoft.com/office/drawing/2014/main" id="{ECC2707E-500C-4E61-9B26-661FE16E368A}"/>
              </a:ext>
            </a:extLst>
          </p:cNvPr>
          <p:cNvSpPr>
            <a:spLocks noGrp="1"/>
          </p:cNvSpPr>
          <p:nvPr>
            <p:ph idx="1"/>
          </p:nvPr>
        </p:nvSpPr>
        <p:spPr>
          <a:xfrm>
            <a:off x="391886" y="1398811"/>
            <a:ext cx="4180115" cy="5190308"/>
          </a:xfrm>
        </p:spPr>
        <p:txBody>
          <a:bodyPr>
            <a:noAutofit/>
          </a:bodyPr>
          <a:lstStyle/>
          <a:p>
            <a:pPr marL="0" indent="0">
              <a:buNone/>
            </a:pPr>
            <a:r>
              <a:rPr lang="en-GB" sz="2800" b="1" dirty="0"/>
              <a:t>Official Statistics produced by:</a:t>
            </a:r>
          </a:p>
          <a:p>
            <a:r>
              <a:rPr lang="en-GB" sz="2800" dirty="0"/>
              <a:t>Statistics Jersey</a:t>
            </a:r>
          </a:p>
          <a:p>
            <a:endParaRPr lang="en-GB" dirty="0"/>
          </a:p>
        </p:txBody>
      </p:sp>
      <p:sp>
        <p:nvSpPr>
          <p:cNvPr id="8" name="Content Placeholder 6">
            <a:extLst>
              <a:ext uri="{FF2B5EF4-FFF2-40B4-BE49-F238E27FC236}">
                <a16:creationId xmlns:a16="http://schemas.microsoft.com/office/drawing/2014/main" id="{D4C58D92-0729-4A21-89BF-28AB94C44458}"/>
              </a:ext>
            </a:extLst>
          </p:cNvPr>
          <p:cNvSpPr txBox="1">
            <a:spLocks/>
          </p:cNvSpPr>
          <p:nvPr/>
        </p:nvSpPr>
        <p:spPr>
          <a:xfrm>
            <a:off x="5192110" y="1410256"/>
            <a:ext cx="6795408" cy="4763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Public Authority Statistics produced by:</a:t>
            </a:r>
          </a:p>
          <a:p>
            <a:r>
              <a:rPr lang="en-GB" dirty="0">
                <a:latin typeface="Arial" panose="020B0604020202020204" pitchFamily="34" charset="0"/>
                <a:cs typeface="Arial" panose="020B0604020202020204" pitchFamily="34" charset="0"/>
              </a:rPr>
              <a:t>HCS Informatics team</a:t>
            </a:r>
          </a:p>
          <a:p>
            <a:r>
              <a:rPr lang="en-GB" dirty="0">
                <a:latin typeface="Arial" panose="020B0604020202020204" pitchFamily="34" charset="0"/>
                <a:cs typeface="Arial" panose="020B0604020202020204" pitchFamily="34" charset="0"/>
              </a:rPr>
              <a:t>Public Health Intelligence</a:t>
            </a:r>
          </a:p>
          <a:p>
            <a:r>
              <a:rPr lang="en-GB" dirty="0">
                <a:latin typeface="Arial" panose="020B0604020202020204" pitchFamily="34" charset="0"/>
                <a:cs typeface="Arial" panose="020B0604020202020204" pitchFamily="34" charset="0"/>
              </a:rPr>
              <a:t>CYPES Informatics</a:t>
            </a:r>
          </a:p>
          <a:p>
            <a:r>
              <a:rPr lang="en-GB" dirty="0">
                <a:latin typeface="Arial" panose="020B0604020202020204" pitchFamily="34" charset="0"/>
                <a:cs typeface="Arial" panose="020B0604020202020204" pitchFamily="34" charset="0"/>
              </a:rPr>
              <a:t>T&amp;E  Analytics &amp; MI Team +Tax analysts</a:t>
            </a:r>
          </a:p>
          <a:p>
            <a:r>
              <a:rPr lang="en-GB" dirty="0">
                <a:latin typeface="Arial" panose="020B0604020202020204" pitchFamily="34" charset="0"/>
                <a:cs typeface="Arial" panose="020B0604020202020204" pitchFamily="34" charset="0"/>
              </a:rPr>
              <a:t>CLS Information Analysts</a:t>
            </a:r>
          </a:p>
          <a:p>
            <a:r>
              <a:rPr lang="en-GB" dirty="0">
                <a:latin typeface="Arial" panose="020B0604020202020204" pitchFamily="34" charset="0"/>
                <a:cs typeface="Arial" panose="020B0604020202020204" pitchFamily="34" charset="0"/>
              </a:rPr>
              <a:t>HR Analysts in COO</a:t>
            </a:r>
          </a:p>
          <a:p>
            <a:r>
              <a:rPr lang="en-GB" dirty="0">
                <a:latin typeface="Arial" panose="020B0604020202020204" pitchFamily="34" charset="0"/>
                <a:cs typeface="Arial" panose="020B0604020202020204" pitchFamily="34" charset="0"/>
              </a:rPr>
              <a:t>Police Analysts</a:t>
            </a:r>
          </a:p>
          <a:p>
            <a:r>
              <a:rPr lang="en-GB" dirty="0">
                <a:latin typeface="Arial" panose="020B0604020202020204" pitchFamily="34" charset="0"/>
                <a:cs typeface="Arial" panose="020B0604020202020204" pitchFamily="34" charset="0"/>
              </a:rPr>
              <a:t>Safeguarding Partnerships Board</a:t>
            </a:r>
          </a:p>
          <a:p>
            <a:endParaRPr lang="en-GB" dirty="0"/>
          </a:p>
        </p:txBody>
      </p:sp>
      <p:pic>
        <p:nvPicPr>
          <p:cNvPr id="3" name="Picture 2">
            <a:extLst>
              <a:ext uri="{FF2B5EF4-FFF2-40B4-BE49-F238E27FC236}">
                <a16:creationId xmlns:a16="http://schemas.microsoft.com/office/drawing/2014/main" id="{1D5BA573-B7CD-4ED7-99A5-22A8951DD899}"/>
              </a:ext>
            </a:extLst>
          </p:cNvPr>
          <p:cNvPicPr>
            <a:picLocks noChangeAspect="1"/>
          </p:cNvPicPr>
          <p:nvPr/>
        </p:nvPicPr>
        <p:blipFill>
          <a:blip r:embed="rId2"/>
          <a:stretch>
            <a:fillRect/>
          </a:stretch>
        </p:blipFill>
        <p:spPr>
          <a:xfrm>
            <a:off x="204482" y="3304037"/>
            <a:ext cx="4987628" cy="2625699"/>
          </a:xfrm>
          <a:prstGeom prst="rect">
            <a:avLst/>
          </a:prstGeom>
        </p:spPr>
      </p:pic>
    </p:spTree>
    <p:extLst>
      <p:ext uri="{BB962C8B-B14F-4D97-AF65-F5344CB8AC3E}">
        <p14:creationId xmlns:p14="http://schemas.microsoft.com/office/powerpoint/2010/main" val="86083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7EFA-8345-4AC9-B33C-F2F30DFD3675}"/>
              </a:ext>
            </a:extLst>
          </p:cNvPr>
          <p:cNvSpPr>
            <a:spLocks noGrp="1"/>
          </p:cNvSpPr>
          <p:nvPr>
            <p:ph type="title"/>
          </p:nvPr>
        </p:nvSpPr>
        <p:spPr/>
        <p:txBody>
          <a:bodyPr/>
          <a:lstStyle/>
          <a:p>
            <a:r>
              <a:rPr lang="en-GB" dirty="0"/>
              <a:t>What Statistics are available from the rest of GoJ</a:t>
            </a:r>
          </a:p>
        </p:txBody>
      </p:sp>
      <p:sp>
        <p:nvSpPr>
          <p:cNvPr id="3" name="Content Placeholder 2">
            <a:extLst>
              <a:ext uri="{FF2B5EF4-FFF2-40B4-BE49-F238E27FC236}">
                <a16:creationId xmlns:a16="http://schemas.microsoft.com/office/drawing/2014/main" id="{9A8CE841-08F5-4151-9F85-F0E8590FFC58}"/>
              </a:ext>
            </a:extLst>
          </p:cNvPr>
          <p:cNvSpPr>
            <a:spLocks noGrp="1"/>
          </p:cNvSpPr>
          <p:nvPr>
            <p:ph sz="half" idx="4294967295"/>
          </p:nvPr>
        </p:nvSpPr>
        <p:spPr>
          <a:xfrm>
            <a:off x="174787" y="1046955"/>
            <a:ext cx="3833289" cy="5445919"/>
          </a:xfrm>
          <a:prstGeom prst="rect">
            <a:avLst/>
          </a:prstGeom>
        </p:spPr>
        <p:txBody>
          <a:bodyPr>
            <a:normAutofit lnSpcReduction="10000"/>
          </a:bodyPr>
          <a:lstStyle/>
          <a:p>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Jersey in Figures</a:t>
            </a:r>
            <a:r>
              <a:rPr lang="en-GB">
                <a:latin typeface="Arial" panose="020B0604020202020204" pitchFamily="34" charset="0"/>
                <a:cs typeface="Arial" panose="020B0604020202020204" pitchFamily="34" charset="0"/>
              </a:rPr>
              <a:t>’ webpage collates </a:t>
            </a:r>
            <a:r>
              <a:rPr lang="en-GB" dirty="0">
                <a:latin typeface="Arial" panose="020B0604020202020204" pitchFamily="34" charset="0"/>
                <a:cs typeface="Arial" panose="020B0604020202020204" pitchFamily="34" charset="0"/>
              </a:rPr>
              <a:t>statistics from across government </a:t>
            </a:r>
            <a:r>
              <a:rPr lang="en-GB" dirty="0">
                <a:latin typeface="Arial" panose="020B0604020202020204" pitchFamily="34" charset="0"/>
                <a:cs typeface="Arial" panose="020B0604020202020204" pitchFamily="34" charset="0"/>
                <a:hlinkClick r:id="rId2"/>
              </a:rPr>
              <a:t>Statistical data for Jersey (gov.je)</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Some are more up-to-date than others. Includes statistics on:</a:t>
            </a:r>
          </a:p>
          <a:p>
            <a:r>
              <a:rPr lang="en-GB" dirty="0">
                <a:latin typeface="Arial" panose="020B0604020202020204" pitchFamily="34" charset="0"/>
                <a:cs typeface="Arial" panose="020B0604020202020204" pitchFamily="34" charset="0"/>
              </a:rPr>
              <a:t>Education</a:t>
            </a:r>
          </a:p>
          <a:p>
            <a:r>
              <a:rPr lang="en-GB" dirty="0">
                <a:latin typeface="Arial" panose="020B0604020202020204" pitchFamily="34" charset="0"/>
                <a:cs typeface="Arial" panose="020B0604020202020204" pitchFamily="34" charset="0"/>
              </a:rPr>
              <a:t>Crime</a:t>
            </a:r>
          </a:p>
          <a:p>
            <a:r>
              <a:rPr lang="en-GB" dirty="0">
                <a:latin typeface="Arial" panose="020B0604020202020204" pitchFamily="34" charset="0"/>
                <a:cs typeface="Arial" panose="020B0604020202020204" pitchFamily="34" charset="0"/>
              </a:rPr>
              <a:t>Business &amp; economy (including agriculture and fishery statistics)</a:t>
            </a:r>
          </a:p>
        </p:txBody>
      </p:sp>
      <p:sp>
        <p:nvSpPr>
          <p:cNvPr id="4" name="Content Placeholder 3">
            <a:extLst>
              <a:ext uri="{FF2B5EF4-FFF2-40B4-BE49-F238E27FC236}">
                <a16:creationId xmlns:a16="http://schemas.microsoft.com/office/drawing/2014/main" id="{6BF7338E-352D-41A5-BAF5-40E83293F15A}"/>
              </a:ext>
            </a:extLst>
          </p:cNvPr>
          <p:cNvSpPr>
            <a:spLocks noGrp="1"/>
          </p:cNvSpPr>
          <p:nvPr>
            <p:ph sz="half" idx="4294967295"/>
          </p:nvPr>
        </p:nvSpPr>
        <p:spPr>
          <a:xfrm>
            <a:off x="4162129" y="941851"/>
            <a:ext cx="5241244" cy="5299800"/>
          </a:xfrm>
          <a:prstGeom prst="rect">
            <a:avLst/>
          </a:prstGeom>
        </p:spPr>
        <p:txBody>
          <a:bodyPr>
            <a:normAutofit lnSpcReduction="10000"/>
          </a:bodyPr>
          <a:lstStyle/>
          <a:p>
            <a:r>
              <a:rPr lang="en-GB" dirty="0">
                <a:latin typeface="Arial" panose="020B0604020202020204" pitchFamily="34" charset="0"/>
                <a:cs typeface="Arial" panose="020B0604020202020204" pitchFamily="34" charset="0"/>
              </a:rPr>
              <a:t>Public Health– which includes a forward release schedule </a:t>
            </a:r>
            <a:r>
              <a:rPr lang="en-GB" dirty="0">
                <a:latin typeface="Arial" panose="020B0604020202020204" pitchFamily="34" charset="0"/>
                <a:cs typeface="Arial" panose="020B0604020202020204" pitchFamily="34" charset="0"/>
                <a:hlinkClick r:id="rId3"/>
              </a:rPr>
              <a:t>Public Health Intelligence publication release schedule (gov.je)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Health</a:t>
            </a:r>
          </a:p>
          <a:p>
            <a:r>
              <a:rPr lang="en-GB" dirty="0">
                <a:latin typeface="Arial" panose="020B0604020202020204" pitchFamily="34" charset="0"/>
                <a:cs typeface="Arial" panose="020B0604020202020204" pitchFamily="34" charset="0"/>
              </a:rPr>
              <a:t>Emergency services</a:t>
            </a:r>
          </a:p>
          <a:p>
            <a:r>
              <a:rPr lang="en-GB" dirty="0">
                <a:latin typeface="Arial" panose="020B0604020202020204" pitchFamily="34" charset="0"/>
                <a:cs typeface="Arial" panose="020B0604020202020204" pitchFamily="34" charset="0"/>
              </a:rPr>
              <a:t>The Environment</a:t>
            </a:r>
          </a:p>
          <a:p>
            <a:r>
              <a:rPr lang="en-GB" dirty="0">
                <a:latin typeface="Arial" panose="020B0604020202020204" pitchFamily="34" charset="0"/>
                <a:cs typeface="Arial" panose="020B0604020202020204" pitchFamily="34" charset="0"/>
              </a:rPr>
              <a:t>Housing and living</a:t>
            </a:r>
          </a:p>
          <a:p>
            <a:r>
              <a:rPr lang="en-GB" dirty="0">
                <a:latin typeface="Arial" panose="020B0604020202020204" pitchFamily="34" charset="0"/>
                <a:cs typeface="Arial" panose="020B0604020202020204" pitchFamily="34" charset="0"/>
              </a:rPr>
              <a:t>Government accounts/spending 	         and income</a:t>
            </a:r>
          </a:p>
          <a:p>
            <a:r>
              <a:rPr lang="en-GB" dirty="0">
                <a:latin typeface="Arial" panose="020B0604020202020204" pitchFamily="34" charset="0"/>
                <a:cs typeface="Arial" panose="020B0604020202020204" pitchFamily="34" charset="0"/>
              </a:rPr>
              <a:t>Travel and transport</a:t>
            </a:r>
          </a:p>
          <a:p>
            <a:endParaRPr lang="en-GB" dirty="0"/>
          </a:p>
        </p:txBody>
      </p:sp>
      <p:pic>
        <p:nvPicPr>
          <p:cNvPr id="6" name="Picture 5">
            <a:extLst>
              <a:ext uri="{FF2B5EF4-FFF2-40B4-BE49-F238E27FC236}">
                <a16:creationId xmlns:a16="http://schemas.microsoft.com/office/drawing/2014/main" id="{9732AE3F-06B9-46F5-8856-3C202965E3CA}"/>
              </a:ext>
            </a:extLst>
          </p:cNvPr>
          <p:cNvPicPr>
            <a:picLocks noChangeAspect="1"/>
          </p:cNvPicPr>
          <p:nvPr/>
        </p:nvPicPr>
        <p:blipFill>
          <a:blip r:embed="rId4"/>
          <a:stretch>
            <a:fillRect/>
          </a:stretch>
        </p:blipFill>
        <p:spPr>
          <a:xfrm>
            <a:off x="7778319" y="2472558"/>
            <a:ext cx="4238894" cy="3746472"/>
          </a:xfrm>
          <a:prstGeom prst="rect">
            <a:avLst/>
          </a:prstGeom>
        </p:spPr>
      </p:pic>
    </p:spTree>
    <p:extLst>
      <p:ext uri="{BB962C8B-B14F-4D97-AF65-F5344CB8AC3E}">
        <p14:creationId xmlns:p14="http://schemas.microsoft.com/office/powerpoint/2010/main" val="19573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720D-5CB6-4549-A7E3-CEDF256BFEF6}"/>
              </a:ext>
            </a:extLst>
          </p:cNvPr>
          <p:cNvSpPr>
            <a:spLocks noGrp="1"/>
          </p:cNvSpPr>
          <p:nvPr>
            <p:ph type="title"/>
          </p:nvPr>
        </p:nvSpPr>
        <p:spPr/>
        <p:txBody>
          <a:bodyPr/>
          <a:lstStyle/>
          <a:p>
            <a:r>
              <a:rPr lang="en-GB" dirty="0"/>
              <a:t>Sustainable wellbeing statistics</a:t>
            </a:r>
          </a:p>
        </p:txBody>
      </p:sp>
      <p:sp>
        <p:nvSpPr>
          <p:cNvPr id="5" name="Content Placeholder 2">
            <a:extLst>
              <a:ext uri="{FF2B5EF4-FFF2-40B4-BE49-F238E27FC236}">
                <a16:creationId xmlns:a16="http://schemas.microsoft.com/office/drawing/2014/main" id="{C7E3E901-2B8E-4B9A-B463-2B4FD0A93891}"/>
              </a:ext>
            </a:extLst>
          </p:cNvPr>
          <p:cNvSpPr txBox="1">
            <a:spLocks/>
          </p:cNvSpPr>
          <p:nvPr/>
        </p:nvSpPr>
        <p:spPr>
          <a:xfrm>
            <a:off x="511234" y="1464468"/>
            <a:ext cx="5421283" cy="42328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7" name="TextBox 6">
            <a:extLst>
              <a:ext uri="{FF2B5EF4-FFF2-40B4-BE49-F238E27FC236}">
                <a16:creationId xmlns:a16="http://schemas.microsoft.com/office/drawing/2014/main" id="{44DBC6C1-407A-4FB9-91A7-DE7C66D7B2F3}"/>
              </a:ext>
            </a:extLst>
          </p:cNvPr>
          <p:cNvSpPr txBox="1"/>
          <p:nvPr/>
        </p:nvSpPr>
        <p:spPr>
          <a:xfrm>
            <a:off x="391886" y="1225731"/>
            <a:ext cx="11281373" cy="4832092"/>
          </a:xfrm>
          <a:prstGeom prst="rect">
            <a:avLst/>
          </a:prstGeom>
          <a:noFill/>
        </p:spPr>
        <p:txBody>
          <a:bodyPr wrap="square">
            <a:spAutoFit/>
          </a:bodyPr>
          <a:lstStyle/>
          <a:p>
            <a:pPr marL="457200" indent="-457200">
              <a:buFont typeface="Arial" panose="020B0604020202020204" pitchFamily="34" charset="0"/>
              <a:buChar char="•"/>
            </a:pPr>
            <a:r>
              <a:rPr lang="en-GB" sz="2800" b="0" i="0" dirty="0">
                <a:solidFill>
                  <a:srgbClr val="212529"/>
                </a:solidFill>
                <a:effectLst/>
                <a:latin typeface="proxima-nova"/>
              </a:rPr>
              <a:t>The Public Finances (Jersey) Law 2019 requires the Council of Ministers to take into account the sustainable wellbeing of current and future generations when they develop the Government Plan</a:t>
            </a:r>
          </a:p>
          <a:p>
            <a:pPr marL="457200" indent="-457200">
              <a:buFont typeface="Arial" panose="020B0604020202020204" pitchFamily="34" charset="0"/>
              <a:buChar char="•"/>
            </a:pPr>
            <a:endParaRPr lang="en-GB" sz="2800" b="0" i="0" dirty="0">
              <a:solidFill>
                <a:srgbClr val="212529"/>
              </a:solidFill>
              <a:effectLst/>
              <a:latin typeface="proxima-nova"/>
            </a:endParaRPr>
          </a:p>
          <a:p>
            <a:pPr marL="457200" indent="-457200">
              <a:buFont typeface="Arial" panose="020B0604020202020204" pitchFamily="34" charset="0"/>
              <a:buChar char="•"/>
            </a:pPr>
            <a:r>
              <a:rPr lang="en-GB" sz="2800" b="0" i="0" dirty="0">
                <a:solidFill>
                  <a:srgbClr val="212529"/>
                </a:solidFill>
                <a:effectLst/>
                <a:latin typeface="proxima-nova"/>
              </a:rPr>
              <a:t>Sustainable wellbeing focuses on long-term progress rather than short-term intervention, and measures:</a:t>
            </a:r>
          </a:p>
          <a:p>
            <a:pPr marL="914400" lvl="1" indent="-457200">
              <a:buFont typeface="Arial" panose="020B0604020202020204" pitchFamily="34" charset="0"/>
              <a:buChar char="•"/>
            </a:pPr>
            <a:r>
              <a:rPr lang="en-GB" sz="2800" b="0" i="0" dirty="0">
                <a:solidFill>
                  <a:srgbClr val="212529"/>
                </a:solidFill>
                <a:effectLst/>
                <a:latin typeface="proxima-nova"/>
              </a:rPr>
              <a:t>Community wellbeing - the quality of people’s lives</a:t>
            </a:r>
          </a:p>
          <a:p>
            <a:pPr marL="914400" lvl="1" indent="-457200">
              <a:buFont typeface="Arial" panose="020B0604020202020204" pitchFamily="34" charset="0"/>
              <a:buChar char="•"/>
            </a:pPr>
            <a:r>
              <a:rPr lang="en-GB" sz="2800" b="0" i="0" dirty="0">
                <a:solidFill>
                  <a:srgbClr val="212529"/>
                </a:solidFill>
                <a:effectLst/>
                <a:latin typeface="proxima-nova"/>
              </a:rPr>
              <a:t>Environmental wellbeing – the quality of the natural world around us</a:t>
            </a:r>
          </a:p>
          <a:p>
            <a:pPr marL="914400" lvl="1" indent="-457200">
              <a:buFont typeface="Arial" panose="020B0604020202020204" pitchFamily="34" charset="0"/>
              <a:buChar char="•"/>
            </a:pPr>
            <a:r>
              <a:rPr lang="en-GB" sz="2800" b="0" i="0" dirty="0">
                <a:solidFill>
                  <a:srgbClr val="212529"/>
                </a:solidFill>
                <a:effectLst/>
                <a:latin typeface="proxima-nova"/>
              </a:rPr>
              <a:t>Economic wellbeing – how well the economy is performing</a:t>
            </a:r>
          </a:p>
          <a:p>
            <a:pPr marL="0" indent="0">
              <a:buNone/>
            </a:pPr>
            <a:endParaRPr lang="en-GB" sz="2800" dirty="0">
              <a:solidFill>
                <a:srgbClr val="212529"/>
              </a:solidFill>
              <a:latin typeface="proxima-nova"/>
            </a:endParaRPr>
          </a:p>
          <a:p>
            <a:pPr marL="0" indent="0">
              <a:buNone/>
            </a:pPr>
            <a:endParaRPr lang="en-GB" sz="2800" dirty="0"/>
          </a:p>
        </p:txBody>
      </p:sp>
    </p:spTree>
    <p:extLst>
      <p:ext uri="{BB962C8B-B14F-4D97-AF65-F5344CB8AC3E}">
        <p14:creationId xmlns:p14="http://schemas.microsoft.com/office/powerpoint/2010/main" val="265004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EDA6F-94C4-454C-BE3D-A7BDB569766D}"/>
              </a:ext>
            </a:extLst>
          </p:cNvPr>
          <p:cNvSpPr>
            <a:spLocks noGrp="1"/>
          </p:cNvSpPr>
          <p:nvPr>
            <p:ph type="title"/>
          </p:nvPr>
        </p:nvSpPr>
        <p:spPr/>
        <p:txBody>
          <a:bodyPr/>
          <a:lstStyle/>
          <a:p>
            <a:r>
              <a:rPr lang="en-GB" dirty="0"/>
              <a:t>Future Jersey</a:t>
            </a:r>
          </a:p>
        </p:txBody>
      </p:sp>
      <p:sp>
        <p:nvSpPr>
          <p:cNvPr id="5" name="Content Placeholder 2">
            <a:extLst>
              <a:ext uri="{FF2B5EF4-FFF2-40B4-BE49-F238E27FC236}">
                <a16:creationId xmlns:a16="http://schemas.microsoft.com/office/drawing/2014/main" id="{9ECA3FA0-0BEB-40A9-9AA6-B672F138F1E7}"/>
              </a:ext>
            </a:extLst>
          </p:cNvPr>
          <p:cNvSpPr>
            <a:spLocks noGrp="1"/>
          </p:cNvSpPr>
          <p:nvPr>
            <p:ph idx="4294967295"/>
          </p:nvPr>
        </p:nvSpPr>
        <p:spPr>
          <a:xfrm>
            <a:off x="536028" y="2545533"/>
            <a:ext cx="4602271" cy="5189538"/>
          </a:xfrm>
          <a:prstGeom prst="rect">
            <a:avLst/>
          </a:prstGeom>
        </p:spPr>
        <p:txBody>
          <a:bodyPr>
            <a:normAutofit/>
          </a:bodyPr>
          <a:lstStyle/>
          <a:p>
            <a:r>
              <a:rPr lang="en-GB" sz="2600" dirty="0">
                <a:latin typeface="Arial" panose="020B0604020202020204" pitchFamily="34" charset="0"/>
                <a:cs typeface="Arial" panose="020B0604020202020204" pitchFamily="34" charset="0"/>
              </a:rPr>
              <a:t>Children</a:t>
            </a:r>
          </a:p>
          <a:p>
            <a:r>
              <a:rPr lang="en-GB" sz="2600" dirty="0">
                <a:latin typeface="Arial" panose="020B0604020202020204" pitchFamily="34" charset="0"/>
                <a:cs typeface="Arial" panose="020B0604020202020204" pitchFamily="34" charset="0"/>
              </a:rPr>
              <a:t>Health and wellbeing</a:t>
            </a:r>
          </a:p>
          <a:p>
            <a:r>
              <a:rPr lang="en-GB" sz="2600" dirty="0">
                <a:latin typeface="Arial" panose="020B0604020202020204" pitchFamily="34" charset="0"/>
                <a:cs typeface="Arial" panose="020B0604020202020204" pitchFamily="34" charset="0"/>
              </a:rPr>
              <a:t>Safety and security</a:t>
            </a:r>
          </a:p>
          <a:p>
            <a:r>
              <a:rPr lang="en-GB" sz="2600" dirty="0">
                <a:latin typeface="Arial" panose="020B0604020202020204" pitchFamily="34" charset="0"/>
                <a:cs typeface="Arial" panose="020B0604020202020204" pitchFamily="34" charset="0"/>
              </a:rPr>
              <a:t>​Vibrant and inclusive community</a:t>
            </a:r>
          </a:p>
          <a:p>
            <a:r>
              <a:rPr lang="en-GB" sz="2600" dirty="0">
                <a:latin typeface="Arial" panose="020B0604020202020204" pitchFamily="34" charset="0"/>
                <a:cs typeface="Arial" panose="020B0604020202020204" pitchFamily="34" charset="0"/>
              </a:rPr>
              <a:t>Affordable living</a:t>
            </a:r>
          </a:p>
        </p:txBody>
      </p:sp>
      <p:sp>
        <p:nvSpPr>
          <p:cNvPr id="6" name="Content Placeholder 3">
            <a:extLst>
              <a:ext uri="{FF2B5EF4-FFF2-40B4-BE49-F238E27FC236}">
                <a16:creationId xmlns:a16="http://schemas.microsoft.com/office/drawing/2014/main" id="{CCEA4432-6844-449D-819D-CF4F0D5E6F90}"/>
              </a:ext>
            </a:extLst>
          </p:cNvPr>
          <p:cNvSpPr>
            <a:spLocks noGrp="1"/>
          </p:cNvSpPr>
          <p:nvPr>
            <p:ph sz="half" idx="4294967295"/>
          </p:nvPr>
        </p:nvSpPr>
        <p:spPr>
          <a:xfrm>
            <a:off x="4522131" y="2545533"/>
            <a:ext cx="5630862" cy="3665538"/>
          </a:xfrm>
          <a:prstGeom prst="rect">
            <a:avLst/>
          </a:prstGeom>
        </p:spPr>
        <p:txBody>
          <a:bodyPr/>
          <a:lstStyle/>
          <a:p>
            <a:r>
              <a:rPr lang="en-GB" sz="2600" dirty="0">
                <a:latin typeface="Arial" panose="020B0604020202020204" pitchFamily="34" charset="0"/>
                <a:cs typeface="Arial" panose="020B0604020202020204" pitchFamily="34" charset="0"/>
              </a:rPr>
              <a:t>Business environment</a:t>
            </a:r>
          </a:p>
          <a:p>
            <a:r>
              <a:rPr lang="en-GB" sz="2600" dirty="0">
                <a:latin typeface="Arial" panose="020B0604020202020204" pitchFamily="34" charset="0"/>
                <a:cs typeface="Arial" panose="020B0604020202020204" pitchFamily="34" charset="0"/>
              </a:rPr>
              <a:t>Jobs and growth</a:t>
            </a:r>
          </a:p>
          <a:p>
            <a:r>
              <a:rPr lang="en-GB" sz="2600" dirty="0">
                <a:latin typeface="Arial" panose="020B0604020202020204" pitchFamily="34" charset="0"/>
                <a:cs typeface="Arial" panose="020B0604020202020204" pitchFamily="34" charset="0"/>
              </a:rPr>
              <a:t>​Built environment</a:t>
            </a:r>
          </a:p>
          <a:p>
            <a:r>
              <a:rPr lang="en-GB" sz="2600" dirty="0">
                <a:latin typeface="Arial" panose="020B0604020202020204" pitchFamily="34" charset="0"/>
                <a:cs typeface="Arial" panose="020B0604020202020204" pitchFamily="34" charset="0"/>
              </a:rPr>
              <a:t>​Natural environment</a:t>
            </a:r>
          </a:p>
          <a:p>
            <a:r>
              <a:rPr lang="en-GB" sz="2600" dirty="0">
                <a:latin typeface="Arial" panose="020B0604020202020204" pitchFamily="34" charset="0"/>
                <a:cs typeface="Arial" panose="020B0604020202020204" pitchFamily="34" charset="0"/>
              </a:rPr>
              <a:t>Sustainable resources</a:t>
            </a:r>
          </a:p>
          <a:p>
            <a:pPr marL="0" indent="0">
              <a:buNone/>
            </a:pPr>
            <a:endParaRPr lang="en-GB" dirty="0"/>
          </a:p>
        </p:txBody>
      </p:sp>
      <p:sp>
        <p:nvSpPr>
          <p:cNvPr id="8" name="TextBox 7">
            <a:extLst>
              <a:ext uri="{FF2B5EF4-FFF2-40B4-BE49-F238E27FC236}">
                <a16:creationId xmlns:a16="http://schemas.microsoft.com/office/drawing/2014/main" id="{BD7DA6B8-36D8-4062-9D52-74707E260671}"/>
              </a:ext>
            </a:extLst>
          </p:cNvPr>
          <p:cNvSpPr txBox="1"/>
          <p:nvPr/>
        </p:nvSpPr>
        <p:spPr>
          <a:xfrm>
            <a:off x="536028" y="1297109"/>
            <a:ext cx="10068909" cy="954107"/>
          </a:xfrm>
          <a:prstGeom prst="rect">
            <a:avLst/>
          </a:prstGeom>
          <a:noFill/>
        </p:spPr>
        <p:txBody>
          <a:bodyPr wrap="square">
            <a:spAutoFit/>
          </a:bodyPr>
          <a:lstStyle/>
          <a:p>
            <a:r>
              <a:rPr lang="en-GB" sz="2800" dirty="0"/>
              <a:t>The Future Jersey ‘My Jersey’ Island engagement identified ten sustainable wellbeing topics that Islanders regarded as important:</a:t>
            </a:r>
            <a:endParaRPr lang="en-GB" sz="2800" b="0" i="0" dirty="0">
              <a:solidFill>
                <a:srgbClr val="212529"/>
              </a:solidFill>
              <a:effectLst/>
              <a:latin typeface="proxima-nova"/>
            </a:endParaRPr>
          </a:p>
        </p:txBody>
      </p:sp>
      <p:pic>
        <p:nvPicPr>
          <p:cNvPr id="3" name="Picture 2">
            <a:extLst>
              <a:ext uri="{FF2B5EF4-FFF2-40B4-BE49-F238E27FC236}">
                <a16:creationId xmlns:a16="http://schemas.microsoft.com/office/drawing/2014/main" id="{D3AE2F01-7F0A-44F5-85B2-F6ECD0619BA1}"/>
              </a:ext>
            </a:extLst>
          </p:cNvPr>
          <p:cNvPicPr>
            <a:picLocks noChangeAspect="1"/>
          </p:cNvPicPr>
          <p:nvPr/>
        </p:nvPicPr>
        <p:blipFill>
          <a:blip r:embed="rId2"/>
          <a:stretch>
            <a:fillRect/>
          </a:stretch>
        </p:blipFill>
        <p:spPr>
          <a:xfrm>
            <a:off x="8485808" y="2329394"/>
            <a:ext cx="3555104" cy="2810908"/>
          </a:xfrm>
          <a:prstGeom prst="rect">
            <a:avLst/>
          </a:prstGeom>
        </p:spPr>
      </p:pic>
    </p:spTree>
    <p:extLst>
      <p:ext uri="{BB962C8B-B14F-4D97-AF65-F5344CB8AC3E}">
        <p14:creationId xmlns:p14="http://schemas.microsoft.com/office/powerpoint/2010/main" val="174599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37BD-4EAA-4FE2-95A9-18E690CECC2A}"/>
              </a:ext>
            </a:extLst>
          </p:cNvPr>
          <p:cNvSpPr>
            <a:spLocks noGrp="1"/>
          </p:cNvSpPr>
          <p:nvPr>
            <p:ph type="title"/>
          </p:nvPr>
        </p:nvSpPr>
        <p:spPr>
          <a:xfrm>
            <a:off x="391886" y="281229"/>
            <a:ext cx="10961914" cy="827949"/>
          </a:xfrm>
        </p:spPr>
        <p:txBody>
          <a:bodyPr/>
          <a:lstStyle/>
          <a:p>
            <a:r>
              <a:rPr lang="en-GB" dirty="0"/>
              <a:t>Island Outcomes and Indicators</a:t>
            </a:r>
          </a:p>
        </p:txBody>
      </p:sp>
      <p:sp>
        <p:nvSpPr>
          <p:cNvPr id="3" name="Content Placeholder 2">
            <a:extLst>
              <a:ext uri="{FF2B5EF4-FFF2-40B4-BE49-F238E27FC236}">
                <a16:creationId xmlns:a16="http://schemas.microsoft.com/office/drawing/2014/main" id="{F34DC5AC-43D4-4BE7-8BA2-C8B987FEDE21}"/>
              </a:ext>
            </a:extLst>
          </p:cNvPr>
          <p:cNvSpPr>
            <a:spLocks noGrp="1"/>
          </p:cNvSpPr>
          <p:nvPr>
            <p:ph idx="1"/>
          </p:nvPr>
        </p:nvSpPr>
        <p:spPr>
          <a:xfrm>
            <a:off x="391886" y="1466928"/>
            <a:ext cx="6403781" cy="5190308"/>
          </a:xfrm>
        </p:spPr>
        <p:txBody>
          <a:bodyPr/>
          <a:lstStyle/>
          <a:p>
            <a:pPr marL="0" indent="0">
              <a:buNone/>
            </a:pPr>
            <a:r>
              <a:rPr lang="en-GB" sz="2800" dirty="0">
                <a:solidFill>
                  <a:srgbClr val="212529"/>
                </a:solidFill>
                <a:latin typeface="proxima-nova"/>
                <a:cs typeface="+mn-cs"/>
              </a:rPr>
              <a:t>These ten topics are organised around the three aspects of sustainable wellbeing:</a:t>
            </a:r>
          </a:p>
          <a:p>
            <a:pPr algn="l">
              <a:buFont typeface="Arial" panose="020B0604020202020204" pitchFamily="34" charset="0"/>
              <a:buChar char="•"/>
            </a:pPr>
            <a:r>
              <a:rPr lang="en-GB" b="0" i="0" dirty="0">
                <a:solidFill>
                  <a:srgbClr val="212529"/>
                </a:solidFill>
                <a:effectLst/>
                <a:latin typeface="proxima-nova"/>
              </a:rPr>
              <a:t>Community wellbeing</a:t>
            </a:r>
          </a:p>
          <a:p>
            <a:pPr algn="l">
              <a:buFont typeface="Arial" panose="020B0604020202020204" pitchFamily="34" charset="0"/>
              <a:buChar char="•"/>
            </a:pPr>
            <a:r>
              <a:rPr lang="en-GB" b="0" i="0" dirty="0">
                <a:solidFill>
                  <a:srgbClr val="212529"/>
                </a:solidFill>
                <a:effectLst/>
                <a:latin typeface="proxima-nova"/>
              </a:rPr>
              <a:t>Environmental wellbeing</a:t>
            </a:r>
          </a:p>
          <a:p>
            <a:pPr algn="l">
              <a:buFont typeface="Arial" panose="020B0604020202020204" pitchFamily="34" charset="0"/>
              <a:buChar char="•"/>
            </a:pPr>
            <a:r>
              <a:rPr lang="en-GB" b="0" i="0" dirty="0">
                <a:solidFill>
                  <a:srgbClr val="212529"/>
                </a:solidFill>
                <a:effectLst/>
                <a:latin typeface="proxima-nova"/>
              </a:rPr>
              <a:t>Economic wellbeing </a:t>
            </a:r>
          </a:p>
        </p:txBody>
      </p:sp>
      <p:pic>
        <p:nvPicPr>
          <p:cNvPr id="5" name="Picture 4">
            <a:extLst>
              <a:ext uri="{FF2B5EF4-FFF2-40B4-BE49-F238E27FC236}">
                <a16:creationId xmlns:a16="http://schemas.microsoft.com/office/drawing/2014/main" id="{541F4C5B-52B8-47B6-B5BC-78208A0BE782}"/>
              </a:ext>
            </a:extLst>
          </p:cNvPr>
          <p:cNvPicPr>
            <a:picLocks noChangeAspect="1"/>
          </p:cNvPicPr>
          <p:nvPr/>
        </p:nvPicPr>
        <p:blipFill>
          <a:blip r:embed="rId2"/>
          <a:stretch>
            <a:fillRect/>
          </a:stretch>
        </p:blipFill>
        <p:spPr>
          <a:xfrm>
            <a:off x="6648226" y="1193074"/>
            <a:ext cx="5357527" cy="5264291"/>
          </a:xfrm>
          <a:prstGeom prst="rect">
            <a:avLst/>
          </a:prstGeom>
        </p:spPr>
      </p:pic>
      <p:sp>
        <p:nvSpPr>
          <p:cNvPr id="6" name="Content Placeholder 2">
            <a:extLst>
              <a:ext uri="{FF2B5EF4-FFF2-40B4-BE49-F238E27FC236}">
                <a16:creationId xmlns:a16="http://schemas.microsoft.com/office/drawing/2014/main" id="{FD82CE84-48F0-4EDA-89E0-1AF24C2CCD64}"/>
              </a:ext>
            </a:extLst>
          </p:cNvPr>
          <p:cNvSpPr txBox="1">
            <a:spLocks/>
          </p:cNvSpPr>
          <p:nvPr/>
        </p:nvSpPr>
        <p:spPr>
          <a:xfrm>
            <a:off x="186247" y="4997839"/>
            <a:ext cx="7564445" cy="11017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There is a wealth of data about the Island in the ‘Island Outcomes and Indicators’ part of the website </a:t>
            </a:r>
            <a:r>
              <a:rPr lang="en-GB" dirty="0">
                <a:hlinkClick r:id="rId3"/>
              </a:rPr>
              <a:t>Jersey Performance Framework (gov.je)</a:t>
            </a:r>
            <a:endParaRPr lang="en-GB" dirty="0"/>
          </a:p>
        </p:txBody>
      </p:sp>
      <p:cxnSp>
        <p:nvCxnSpPr>
          <p:cNvPr id="7" name="Straight Arrow Connector 6">
            <a:extLst>
              <a:ext uri="{FF2B5EF4-FFF2-40B4-BE49-F238E27FC236}">
                <a16:creationId xmlns:a16="http://schemas.microsoft.com/office/drawing/2014/main" id="{58EE77F2-F825-4FAF-915D-29200BB03645}"/>
              </a:ext>
            </a:extLst>
          </p:cNvPr>
          <p:cNvCxnSpPr>
            <a:cxnSpLocks/>
          </p:cNvCxnSpPr>
          <p:nvPr/>
        </p:nvCxnSpPr>
        <p:spPr>
          <a:xfrm flipH="1">
            <a:off x="10699531" y="1608083"/>
            <a:ext cx="966952" cy="98797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3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33E0-98BE-4D83-95DB-B6AA9799AE88}"/>
              </a:ext>
            </a:extLst>
          </p:cNvPr>
          <p:cNvSpPr>
            <a:spLocks noGrp="1"/>
          </p:cNvSpPr>
          <p:nvPr>
            <p:ph type="title"/>
          </p:nvPr>
        </p:nvSpPr>
        <p:spPr/>
        <p:txBody>
          <a:bodyPr>
            <a:normAutofit fontScale="90000"/>
          </a:bodyPr>
          <a:lstStyle/>
          <a:p>
            <a:r>
              <a:rPr lang="en-GB" dirty="0"/>
              <a:t>These Island Outcomes have a series of indicators </a:t>
            </a:r>
          </a:p>
        </p:txBody>
      </p:sp>
      <p:sp>
        <p:nvSpPr>
          <p:cNvPr id="3" name="Content Placeholder 2">
            <a:extLst>
              <a:ext uri="{FF2B5EF4-FFF2-40B4-BE49-F238E27FC236}">
                <a16:creationId xmlns:a16="http://schemas.microsoft.com/office/drawing/2014/main" id="{C5E03AFA-BB2D-402B-B644-85749BC7FD55}"/>
              </a:ext>
            </a:extLst>
          </p:cNvPr>
          <p:cNvSpPr>
            <a:spLocks noGrp="1"/>
          </p:cNvSpPr>
          <p:nvPr>
            <p:ph idx="1"/>
          </p:nvPr>
        </p:nvSpPr>
        <p:spPr/>
        <p:txBody>
          <a:bodyPr/>
          <a:lstStyle/>
          <a:p>
            <a:pPr marL="0" indent="0">
              <a:buNone/>
            </a:pPr>
            <a:r>
              <a:rPr lang="en-GB" b="0" i="0" dirty="0">
                <a:solidFill>
                  <a:srgbClr val="000000"/>
                </a:solidFill>
                <a:effectLst/>
                <a:latin typeface="Source Sans Pro" panose="020B0503030403020204" pitchFamily="34" charset="0"/>
              </a:rPr>
              <a:t>For example, ‘</a:t>
            </a:r>
            <a:r>
              <a:rPr lang="en-GB" b="0" i="0" dirty="0">
                <a:solidFill>
                  <a:srgbClr val="212529"/>
                </a:solidFill>
                <a:effectLst/>
                <a:latin typeface="proxima-nova"/>
              </a:rPr>
              <a:t>​Health and wellbeing’ has </a:t>
            </a:r>
            <a:r>
              <a:rPr lang="en-GB" dirty="0">
                <a:solidFill>
                  <a:srgbClr val="212529"/>
                </a:solidFill>
                <a:latin typeface="proxima-nova"/>
              </a:rPr>
              <a:t>five topics, including </a:t>
            </a:r>
            <a:r>
              <a:rPr lang="en-GB" b="0" i="0" dirty="0">
                <a:solidFill>
                  <a:srgbClr val="000000"/>
                </a:solidFill>
                <a:effectLst/>
                <a:latin typeface="Source Sans Pro" panose="020B0503030403020204" pitchFamily="34" charset="0"/>
              </a:rPr>
              <a:t>‘Islanders benefit from healthy lifestyles’.</a:t>
            </a:r>
          </a:p>
          <a:p>
            <a:pPr marL="0" indent="0">
              <a:buNone/>
            </a:pPr>
            <a:r>
              <a:rPr lang="en-GB" b="0" i="0" dirty="0">
                <a:solidFill>
                  <a:srgbClr val="000000"/>
                </a:solidFill>
                <a:effectLst/>
                <a:latin typeface="Source Sans Pro" panose="020B0503030403020204" pitchFamily="34" charset="0"/>
              </a:rPr>
              <a:t>This includes a theme ‘Jersey has a healthy population’ which has seven associated indicators</a:t>
            </a:r>
          </a:p>
          <a:p>
            <a:endParaRPr lang="en-GB" b="0" i="0" dirty="0">
              <a:solidFill>
                <a:srgbClr val="000000"/>
              </a:solidFill>
              <a:effectLst/>
              <a:latin typeface="Source Sans Pro" panose="020B0503030403020204" pitchFamily="34" charset="0"/>
            </a:endParaRPr>
          </a:p>
          <a:p>
            <a:endParaRPr lang="en-GB" dirty="0"/>
          </a:p>
        </p:txBody>
      </p:sp>
      <p:pic>
        <p:nvPicPr>
          <p:cNvPr id="5" name="Picture 4">
            <a:extLst>
              <a:ext uri="{FF2B5EF4-FFF2-40B4-BE49-F238E27FC236}">
                <a16:creationId xmlns:a16="http://schemas.microsoft.com/office/drawing/2014/main" id="{C1295339-C39A-427E-946B-7A6AB6BF964B}"/>
              </a:ext>
            </a:extLst>
          </p:cNvPr>
          <p:cNvPicPr>
            <a:picLocks noChangeAspect="1"/>
          </p:cNvPicPr>
          <p:nvPr/>
        </p:nvPicPr>
        <p:blipFill>
          <a:blip r:embed="rId2"/>
          <a:stretch>
            <a:fillRect/>
          </a:stretch>
        </p:blipFill>
        <p:spPr>
          <a:xfrm>
            <a:off x="117308" y="3318680"/>
            <a:ext cx="5725847" cy="2840381"/>
          </a:xfrm>
          <a:prstGeom prst="rect">
            <a:avLst/>
          </a:prstGeom>
        </p:spPr>
      </p:pic>
      <p:pic>
        <p:nvPicPr>
          <p:cNvPr id="7" name="Picture 6">
            <a:extLst>
              <a:ext uri="{FF2B5EF4-FFF2-40B4-BE49-F238E27FC236}">
                <a16:creationId xmlns:a16="http://schemas.microsoft.com/office/drawing/2014/main" id="{8FE4AE60-95F8-4EDA-91F7-55D80D7F5467}"/>
              </a:ext>
            </a:extLst>
          </p:cNvPr>
          <p:cNvPicPr>
            <a:picLocks noChangeAspect="1"/>
          </p:cNvPicPr>
          <p:nvPr/>
        </p:nvPicPr>
        <p:blipFill>
          <a:blip r:embed="rId3"/>
          <a:stretch>
            <a:fillRect/>
          </a:stretch>
        </p:blipFill>
        <p:spPr>
          <a:xfrm>
            <a:off x="5943293" y="3318681"/>
            <a:ext cx="6097072" cy="2924464"/>
          </a:xfrm>
          <a:prstGeom prst="rect">
            <a:avLst/>
          </a:prstGeom>
        </p:spPr>
      </p:pic>
    </p:spTree>
    <p:extLst>
      <p:ext uri="{BB962C8B-B14F-4D97-AF65-F5344CB8AC3E}">
        <p14:creationId xmlns:p14="http://schemas.microsoft.com/office/powerpoint/2010/main" val="394269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852F-82C9-4F05-BB2D-BA5939D0FC65}"/>
              </a:ext>
            </a:extLst>
          </p:cNvPr>
          <p:cNvSpPr>
            <a:spLocks noGrp="1"/>
          </p:cNvSpPr>
          <p:nvPr>
            <p:ph type="title"/>
          </p:nvPr>
        </p:nvSpPr>
        <p:spPr/>
        <p:txBody>
          <a:bodyPr/>
          <a:lstStyle/>
          <a:p>
            <a:r>
              <a:rPr lang="en-GB" dirty="0"/>
              <a:t>Service Performance Measures</a:t>
            </a:r>
          </a:p>
        </p:txBody>
      </p:sp>
      <p:sp>
        <p:nvSpPr>
          <p:cNvPr id="3" name="Content Placeholder 2">
            <a:extLst>
              <a:ext uri="{FF2B5EF4-FFF2-40B4-BE49-F238E27FC236}">
                <a16:creationId xmlns:a16="http://schemas.microsoft.com/office/drawing/2014/main" id="{3F4F295B-9556-4930-864C-5A3CE0935A34}"/>
              </a:ext>
            </a:extLst>
          </p:cNvPr>
          <p:cNvSpPr>
            <a:spLocks noGrp="1"/>
          </p:cNvSpPr>
          <p:nvPr>
            <p:ph idx="1"/>
          </p:nvPr>
        </p:nvSpPr>
        <p:spPr/>
        <p:txBody>
          <a:bodyPr/>
          <a:lstStyle/>
          <a:p>
            <a:r>
              <a:rPr lang="en-GB" dirty="0"/>
              <a:t>Unlike the Island Outcomes and Indicators, which focus on long-term progress, the Departmental Service Performance Measures focus on in-year performance against targets set by departments</a:t>
            </a:r>
          </a:p>
          <a:p>
            <a:pPr lvl="1"/>
            <a:r>
              <a:rPr lang="en-GB" dirty="0"/>
              <a:t>Customer experience data is also provided</a:t>
            </a:r>
          </a:p>
          <a:p>
            <a:r>
              <a:rPr lang="en-GB" dirty="0"/>
              <a:t>Most service performance measures have a RAG status assigned, and sometimes notes for context</a:t>
            </a:r>
          </a:p>
        </p:txBody>
      </p:sp>
      <p:pic>
        <p:nvPicPr>
          <p:cNvPr id="5" name="Picture 4">
            <a:extLst>
              <a:ext uri="{FF2B5EF4-FFF2-40B4-BE49-F238E27FC236}">
                <a16:creationId xmlns:a16="http://schemas.microsoft.com/office/drawing/2014/main" id="{41F1D6E1-0B45-4128-B7AC-B340BF2BD901}"/>
              </a:ext>
            </a:extLst>
          </p:cNvPr>
          <p:cNvPicPr>
            <a:picLocks noChangeAspect="1"/>
          </p:cNvPicPr>
          <p:nvPr/>
        </p:nvPicPr>
        <p:blipFill>
          <a:blip r:embed="rId2"/>
          <a:stretch>
            <a:fillRect/>
          </a:stretch>
        </p:blipFill>
        <p:spPr>
          <a:xfrm>
            <a:off x="722421" y="4040961"/>
            <a:ext cx="9716487" cy="2136002"/>
          </a:xfrm>
          <a:prstGeom prst="rect">
            <a:avLst/>
          </a:prstGeom>
        </p:spPr>
      </p:pic>
    </p:spTree>
    <p:extLst>
      <p:ext uri="{BB962C8B-B14F-4D97-AF65-F5344CB8AC3E}">
        <p14:creationId xmlns:p14="http://schemas.microsoft.com/office/powerpoint/2010/main" val="53907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E79F-5CB1-8C45-9577-8FED025EB4AC}"/>
              </a:ext>
            </a:extLst>
          </p:cNvPr>
          <p:cNvSpPr>
            <a:spLocks noGrp="1"/>
          </p:cNvSpPr>
          <p:nvPr>
            <p:ph type="title"/>
          </p:nvPr>
        </p:nvSpPr>
        <p:spPr/>
        <p:txBody>
          <a:bodyPr/>
          <a:lstStyle/>
          <a:p>
            <a:r>
              <a:rPr lang="en-US" dirty="0">
                <a:latin typeface="+mn-lt"/>
              </a:rPr>
              <a:t>Content</a:t>
            </a:r>
          </a:p>
        </p:txBody>
      </p:sp>
      <p:sp>
        <p:nvSpPr>
          <p:cNvPr id="5" name="Content Placeholder 4">
            <a:extLst>
              <a:ext uri="{FF2B5EF4-FFF2-40B4-BE49-F238E27FC236}">
                <a16:creationId xmlns:a16="http://schemas.microsoft.com/office/drawing/2014/main" id="{96D691DF-C4F8-4B7F-A982-247622CE0FF2}"/>
              </a:ext>
            </a:extLst>
          </p:cNvPr>
          <p:cNvSpPr>
            <a:spLocks noGrp="1"/>
          </p:cNvSpPr>
          <p:nvPr>
            <p:ph idx="1"/>
          </p:nvPr>
        </p:nvSpPr>
        <p:spPr/>
        <p:txBody>
          <a:bodyPr/>
          <a:lstStyle/>
          <a:p>
            <a:r>
              <a:rPr lang="en-GB" dirty="0"/>
              <a:t>Role of the Chief Statistician &amp; Director of Statistics and Analytics</a:t>
            </a:r>
          </a:p>
          <a:p>
            <a:r>
              <a:rPr lang="en-GB" dirty="0"/>
              <a:t>General Election and statistics</a:t>
            </a:r>
          </a:p>
          <a:p>
            <a:r>
              <a:rPr lang="en-GB" dirty="0"/>
              <a:t>Statistics Jersey structure and outputs</a:t>
            </a:r>
          </a:p>
          <a:p>
            <a:r>
              <a:rPr lang="en-GB" dirty="0"/>
              <a:t>Statistics Users Group; Public Authority Statistics; and Official Statistics </a:t>
            </a:r>
          </a:p>
          <a:p>
            <a:pPr lvl="1"/>
            <a:r>
              <a:rPr lang="en-GB" dirty="0"/>
              <a:t>Code of Practice for Statistics</a:t>
            </a:r>
          </a:p>
          <a:p>
            <a:pPr lvl="1"/>
            <a:r>
              <a:rPr lang="en-GB" dirty="0"/>
              <a:t>Code of Practice for Official Statistics</a:t>
            </a:r>
          </a:p>
          <a:p>
            <a:r>
              <a:rPr lang="en-GB" dirty="0"/>
              <a:t>Statistics teams in government</a:t>
            </a:r>
          </a:p>
          <a:p>
            <a:r>
              <a:rPr lang="en-GB" dirty="0"/>
              <a:t>What Statistics are available from statisticians and analysts across government?</a:t>
            </a:r>
          </a:p>
          <a:p>
            <a:r>
              <a:rPr lang="en-GB" dirty="0"/>
              <a:t>What sustainable wellbeing for indicators for Jersey are available?</a:t>
            </a:r>
          </a:p>
          <a:p>
            <a:r>
              <a:rPr lang="en-GB" dirty="0"/>
              <a:t>What statistics are available on government performance?</a:t>
            </a:r>
          </a:p>
        </p:txBody>
      </p:sp>
      <p:sp>
        <p:nvSpPr>
          <p:cNvPr id="4" name="Slide Number Placeholder 3">
            <a:extLst>
              <a:ext uri="{FF2B5EF4-FFF2-40B4-BE49-F238E27FC236}">
                <a16:creationId xmlns:a16="http://schemas.microsoft.com/office/drawing/2014/main" id="{491B4606-1FC2-5F40-8CD5-530C5A405336}"/>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D1B245-F28D-7542-8CEA-FF451392D18B}" type="slidenum">
              <a:rPr lang="en-US" smtClean="0"/>
              <a:pPr/>
              <a:t>2</a:t>
            </a:fld>
            <a:endParaRPr lang="en-GB" dirty="0"/>
          </a:p>
        </p:txBody>
      </p:sp>
    </p:spTree>
    <p:extLst>
      <p:ext uri="{BB962C8B-B14F-4D97-AF65-F5344CB8AC3E}">
        <p14:creationId xmlns:p14="http://schemas.microsoft.com/office/powerpoint/2010/main" val="421351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DAF8-70D9-490C-9C33-292A17993A80}"/>
              </a:ext>
            </a:extLst>
          </p:cNvPr>
          <p:cNvSpPr>
            <a:spLocks noGrp="1"/>
          </p:cNvSpPr>
          <p:nvPr>
            <p:ph type="title"/>
          </p:nvPr>
        </p:nvSpPr>
        <p:spPr/>
        <p:txBody>
          <a:bodyPr/>
          <a:lstStyle/>
          <a:p>
            <a:r>
              <a:rPr lang="en-GB" dirty="0"/>
              <a:t>Service Performance Measures</a:t>
            </a:r>
          </a:p>
        </p:txBody>
      </p:sp>
      <p:sp>
        <p:nvSpPr>
          <p:cNvPr id="3" name="Content Placeholder 2">
            <a:extLst>
              <a:ext uri="{FF2B5EF4-FFF2-40B4-BE49-F238E27FC236}">
                <a16:creationId xmlns:a16="http://schemas.microsoft.com/office/drawing/2014/main" id="{265A1F3E-EC70-407C-B544-5ED7B216DB32}"/>
              </a:ext>
            </a:extLst>
          </p:cNvPr>
          <p:cNvSpPr>
            <a:spLocks noGrp="1"/>
          </p:cNvSpPr>
          <p:nvPr>
            <p:ph idx="1"/>
          </p:nvPr>
        </p:nvSpPr>
        <p:spPr/>
        <p:txBody>
          <a:bodyPr/>
          <a:lstStyle/>
          <a:p>
            <a:r>
              <a:rPr lang="en-GB" dirty="0"/>
              <a:t>The Service Performance Measures and targets are included in the Departmental Operational Business Plans, which are updated at the start of each year </a:t>
            </a:r>
            <a:r>
              <a:rPr lang="en-GB" dirty="0">
                <a:hlinkClick r:id="rId2"/>
              </a:rPr>
              <a:t>Departmental Operational Business Plans 2022 (gov.je)</a:t>
            </a:r>
            <a:endParaRPr lang="en-GB" dirty="0"/>
          </a:p>
          <a:p>
            <a:pPr lvl="1"/>
            <a:r>
              <a:rPr lang="en-GB" dirty="0"/>
              <a:t>There are 223 Service Performance Measures for 2022</a:t>
            </a:r>
          </a:p>
          <a:p>
            <a:r>
              <a:rPr lang="en-GB" dirty="0"/>
              <a:t>Outcomes against the measures are updated online quarterly </a:t>
            </a:r>
            <a:r>
              <a:rPr lang="en-GB" dirty="0">
                <a:hlinkClick r:id="rId3"/>
              </a:rPr>
              <a:t>Performance Measures 2021 (gov.je)</a:t>
            </a:r>
            <a:r>
              <a:rPr lang="en-GB" dirty="0"/>
              <a:t> – Q1 2022 data will be published shortly</a:t>
            </a:r>
          </a:p>
          <a:p>
            <a:endParaRPr lang="en-GB" dirty="0"/>
          </a:p>
          <a:p>
            <a:r>
              <a:rPr lang="en-GB" dirty="0"/>
              <a:t>For some measures (e.g. exam results) updates can only be done annually</a:t>
            </a:r>
          </a:p>
          <a:p>
            <a:endParaRPr lang="en-GB" dirty="0"/>
          </a:p>
        </p:txBody>
      </p:sp>
    </p:spTree>
    <p:extLst>
      <p:ext uri="{BB962C8B-B14F-4D97-AF65-F5344CB8AC3E}">
        <p14:creationId xmlns:p14="http://schemas.microsoft.com/office/powerpoint/2010/main" val="256668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053482-AC89-4791-A43C-9B789CC6C918}"/>
              </a:ext>
            </a:extLst>
          </p:cNvPr>
          <p:cNvSpPr>
            <a:spLocks noGrp="1"/>
          </p:cNvSpPr>
          <p:nvPr>
            <p:ph type="title"/>
          </p:nvPr>
        </p:nvSpPr>
        <p:spPr/>
        <p:txBody>
          <a:bodyPr/>
          <a:lstStyle/>
          <a:p>
            <a:r>
              <a:rPr lang="en-GB" dirty="0"/>
              <a:t>Presentation of Service Performance data</a:t>
            </a:r>
          </a:p>
        </p:txBody>
      </p:sp>
      <p:sp>
        <p:nvSpPr>
          <p:cNvPr id="3" name="Content Placeholder 2">
            <a:extLst>
              <a:ext uri="{FF2B5EF4-FFF2-40B4-BE49-F238E27FC236}">
                <a16:creationId xmlns:a16="http://schemas.microsoft.com/office/drawing/2014/main" id="{20AB9234-9B05-423B-B8BB-52909F3C8E8A}"/>
              </a:ext>
            </a:extLst>
          </p:cNvPr>
          <p:cNvSpPr>
            <a:spLocks noGrp="1"/>
          </p:cNvSpPr>
          <p:nvPr>
            <p:ph idx="1"/>
          </p:nvPr>
        </p:nvSpPr>
        <p:spPr/>
        <p:txBody>
          <a:bodyPr/>
          <a:lstStyle/>
          <a:p>
            <a:r>
              <a:rPr lang="en-GB" dirty="0"/>
              <a:t>The data is in a standard format for each department</a:t>
            </a:r>
          </a:p>
          <a:p>
            <a:pPr lvl="1"/>
            <a:r>
              <a:rPr lang="en-GB" dirty="0"/>
              <a:t>Below is an example from CLS</a:t>
            </a:r>
          </a:p>
          <a:p>
            <a:endParaRPr lang="en-GB" dirty="0"/>
          </a:p>
        </p:txBody>
      </p:sp>
      <p:pic>
        <p:nvPicPr>
          <p:cNvPr id="5" name="Picture 4">
            <a:extLst>
              <a:ext uri="{FF2B5EF4-FFF2-40B4-BE49-F238E27FC236}">
                <a16:creationId xmlns:a16="http://schemas.microsoft.com/office/drawing/2014/main" id="{49EF7F3D-0722-4C1B-A3BA-CF39B2E49B17}"/>
              </a:ext>
            </a:extLst>
          </p:cNvPr>
          <p:cNvPicPr>
            <a:picLocks noChangeAspect="1"/>
          </p:cNvPicPr>
          <p:nvPr/>
        </p:nvPicPr>
        <p:blipFill>
          <a:blip r:embed="rId2"/>
          <a:stretch>
            <a:fillRect/>
          </a:stretch>
        </p:blipFill>
        <p:spPr>
          <a:xfrm>
            <a:off x="693682" y="2440255"/>
            <a:ext cx="8971236" cy="3721506"/>
          </a:xfrm>
          <a:prstGeom prst="rect">
            <a:avLst/>
          </a:prstGeom>
        </p:spPr>
      </p:pic>
      <p:cxnSp>
        <p:nvCxnSpPr>
          <p:cNvPr id="7" name="Straight Arrow Connector 6">
            <a:extLst>
              <a:ext uri="{FF2B5EF4-FFF2-40B4-BE49-F238E27FC236}">
                <a16:creationId xmlns:a16="http://schemas.microsoft.com/office/drawing/2014/main" id="{2094C5C0-02C1-45B7-A4E7-D1823E72BAFA}"/>
              </a:ext>
            </a:extLst>
          </p:cNvPr>
          <p:cNvCxnSpPr>
            <a:cxnSpLocks/>
          </p:cNvCxnSpPr>
          <p:nvPr/>
        </p:nvCxnSpPr>
        <p:spPr>
          <a:xfrm flipV="1">
            <a:off x="1387366" y="5665076"/>
            <a:ext cx="0" cy="5118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Rectangle 11">
            <a:extLst>
              <a:ext uri="{FF2B5EF4-FFF2-40B4-BE49-F238E27FC236}">
                <a16:creationId xmlns:a16="http://schemas.microsoft.com/office/drawing/2014/main" id="{098CF69F-93EE-4B78-B220-9D66B80A788B}"/>
              </a:ext>
            </a:extLst>
          </p:cNvPr>
          <p:cNvSpPr/>
          <p:nvPr/>
        </p:nvSpPr>
        <p:spPr>
          <a:xfrm>
            <a:off x="825883" y="6201750"/>
            <a:ext cx="1122966" cy="3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Minister</a:t>
            </a:r>
          </a:p>
        </p:txBody>
      </p:sp>
      <p:sp>
        <p:nvSpPr>
          <p:cNvPr id="13" name="Rectangle 12">
            <a:extLst>
              <a:ext uri="{FF2B5EF4-FFF2-40B4-BE49-F238E27FC236}">
                <a16:creationId xmlns:a16="http://schemas.microsoft.com/office/drawing/2014/main" id="{58C1D943-0972-4081-81B0-26BADA7758D4}"/>
              </a:ext>
            </a:extLst>
          </p:cNvPr>
          <p:cNvSpPr/>
          <p:nvPr/>
        </p:nvSpPr>
        <p:spPr>
          <a:xfrm>
            <a:off x="4083606" y="6177610"/>
            <a:ext cx="1122966" cy="3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Baseline</a:t>
            </a:r>
          </a:p>
        </p:txBody>
      </p:sp>
      <p:cxnSp>
        <p:nvCxnSpPr>
          <p:cNvPr id="14" name="Straight Arrow Connector 13">
            <a:extLst>
              <a:ext uri="{FF2B5EF4-FFF2-40B4-BE49-F238E27FC236}">
                <a16:creationId xmlns:a16="http://schemas.microsoft.com/office/drawing/2014/main" id="{CA1C5C4B-B910-40AC-BAD0-E0E9380C6B43}"/>
              </a:ext>
            </a:extLst>
          </p:cNvPr>
          <p:cNvCxnSpPr>
            <a:cxnSpLocks/>
          </p:cNvCxnSpPr>
          <p:nvPr/>
        </p:nvCxnSpPr>
        <p:spPr>
          <a:xfrm flipV="1">
            <a:off x="4645089" y="5738648"/>
            <a:ext cx="0" cy="4231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76F75345-8FDC-40AB-A9A9-12A207AE482E}"/>
              </a:ext>
            </a:extLst>
          </p:cNvPr>
          <p:cNvCxnSpPr>
            <a:cxnSpLocks/>
          </p:cNvCxnSpPr>
          <p:nvPr/>
        </p:nvCxnSpPr>
        <p:spPr>
          <a:xfrm flipV="1">
            <a:off x="5990897" y="5738648"/>
            <a:ext cx="0" cy="4231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Rectangle 15">
            <a:extLst>
              <a:ext uri="{FF2B5EF4-FFF2-40B4-BE49-F238E27FC236}">
                <a16:creationId xmlns:a16="http://schemas.microsoft.com/office/drawing/2014/main" id="{C9A27AC1-122A-4EEB-BFA7-AC7345B5F9F7}"/>
              </a:ext>
            </a:extLst>
          </p:cNvPr>
          <p:cNvSpPr/>
          <p:nvPr/>
        </p:nvSpPr>
        <p:spPr>
          <a:xfrm>
            <a:off x="5429414" y="6161760"/>
            <a:ext cx="1122966" cy="3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Target</a:t>
            </a:r>
          </a:p>
        </p:txBody>
      </p:sp>
      <p:cxnSp>
        <p:nvCxnSpPr>
          <p:cNvPr id="17" name="Straight Arrow Connector 16">
            <a:extLst>
              <a:ext uri="{FF2B5EF4-FFF2-40B4-BE49-F238E27FC236}">
                <a16:creationId xmlns:a16="http://schemas.microsoft.com/office/drawing/2014/main" id="{4782BD0A-F512-48E3-96FC-F6DBB9C975B3}"/>
              </a:ext>
            </a:extLst>
          </p:cNvPr>
          <p:cNvCxnSpPr>
            <a:cxnSpLocks/>
          </p:cNvCxnSpPr>
          <p:nvPr/>
        </p:nvCxnSpPr>
        <p:spPr>
          <a:xfrm flipV="1">
            <a:off x="7362497" y="5586810"/>
            <a:ext cx="0" cy="5749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20BF85C3-F251-4307-9D55-5A76C6479CC2}"/>
              </a:ext>
            </a:extLst>
          </p:cNvPr>
          <p:cNvCxnSpPr>
            <a:cxnSpLocks/>
          </p:cNvCxnSpPr>
          <p:nvPr/>
        </p:nvCxnSpPr>
        <p:spPr>
          <a:xfrm flipV="1">
            <a:off x="9049407" y="5586811"/>
            <a:ext cx="0" cy="5749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Rectangle 18">
            <a:extLst>
              <a:ext uri="{FF2B5EF4-FFF2-40B4-BE49-F238E27FC236}">
                <a16:creationId xmlns:a16="http://schemas.microsoft.com/office/drawing/2014/main" id="{AC508F7B-7C61-4E02-915A-994F895C37A1}"/>
              </a:ext>
            </a:extLst>
          </p:cNvPr>
          <p:cNvSpPr/>
          <p:nvPr/>
        </p:nvSpPr>
        <p:spPr>
          <a:xfrm>
            <a:off x="6801014" y="6177610"/>
            <a:ext cx="1122966" cy="3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Out-turn</a:t>
            </a:r>
          </a:p>
        </p:txBody>
      </p:sp>
      <p:sp>
        <p:nvSpPr>
          <p:cNvPr id="20" name="Rectangle 19">
            <a:extLst>
              <a:ext uri="{FF2B5EF4-FFF2-40B4-BE49-F238E27FC236}">
                <a16:creationId xmlns:a16="http://schemas.microsoft.com/office/drawing/2014/main" id="{536241F8-867B-4082-8380-6AFE49B5CC56}"/>
              </a:ext>
            </a:extLst>
          </p:cNvPr>
          <p:cNvSpPr/>
          <p:nvPr/>
        </p:nvSpPr>
        <p:spPr>
          <a:xfrm>
            <a:off x="8546386" y="6201750"/>
            <a:ext cx="1396399" cy="291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RAG status</a:t>
            </a:r>
          </a:p>
        </p:txBody>
      </p:sp>
      <p:cxnSp>
        <p:nvCxnSpPr>
          <p:cNvPr id="21" name="Straight Arrow Connector 20">
            <a:extLst>
              <a:ext uri="{FF2B5EF4-FFF2-40B4-BE49-F238E27FC236}">
                <a16:creationId xmlns:a16="http://schemas.microsoft.com/office/drawing/2014/main" id="{5698D08A-95D4-4941-88B8-FD89DB1A7AB6}"/>
              </a:ext>
            </a:extLst>
          </p:cNvPr>
          <p:cNvCxnSpPr>
            <a:cxnSpLocks/>
          </p:cNvCxnSpPr>
          <p:nvPr/>
        </p:nvCxnSpPr>
        <p:spPr>
          <a:xfrm flipV="1">
            <a:off x="3094813" y="5833241"/>
            <a:ext cx="0" cy="3685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Rectangle 21">
            <a:extLst>
              <a:ext uri="{FF2B5EF4-FFF2-40B4-BE49-F238E27FC236}">
                <a16:creationId xmlns:a16="http://schemas.microsoft.com/office/drawing/2014/main" id="{A3F14FBF-73C3-465D-A1A7-A9B7CD8B7223}"/>
              </a:ext>
            </a:extLst>
          </p:cNvPr>
          <p:cNvSpPr/>
          <p:nvPr/>
        </p:nvSpPr>
        <p:spPr>
          <a:xfrm>
            <a:off x="2316877" y="6176963"/>
            <a:ext cx="1382764" cy="3488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Description</a:t>
            </a:r>
          </a:p>
        </p:txBody>
      </p:sp>
      <p:cxnSp>
        <p:nvCxnSpPr>
          <p:cNvPr id="23" name="Straight Arrow Connector 22">
            <a:extLst>
              <a:ext uri="{FF2B5EF4-FFF2-40B4-BE49-F238E27FC236}">
                <a16:creationId xmlns:a16="http://schemas.microsoft.com/office/drawing/2014/main" id="{9D33E0E6-71F9-4CE8-AC09-030A4044D5BC}"/>
              </a:ext>
            </a:extLst>
          </p:cNvPr>
          <p:cNvCxnSpPr>
            <a:cxnSpLocks/>
          </p:cNvCxnSpPr>
          <p:nvPr/>
        </p:nvCxnSpPr>
        <p:spPr>
          <a:xfrm flipH="1">
            <a:off x="9522372" y="4101157"/>
            <a:ext cx="63626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Rectangle 24">
            <a:extLst>
              <a:ext uri="{FF2B5EF4-FFF2-40B4-BE49-F238E27FC236}">
                <a16:creationId xmlns:a16="http://schemas.microsoft.com/office/drawing/2014/main" id="{1161CD60-26F5-4B55-95BB-84DF0B2CD79A}"/>
              </a:ext>
            </a:extLst>
          </p:cNvPr>
          <p:cNvSpPr/>
          <p:nvPr/>
        </p:nvSpPr>
        <p:spPr>
          <a:xfrm>
            <a:off x="10158638" y="3875869"/>
            <a:ext cx="1911744" cy="665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Direction of travel &amp; RAG status</a:t>
            </a:r>
          </a:p>
        </p:txBody>
      </p:sp>
    </p:spTree>
    <p:extLst>
      <p:ext uri="{BB962C8B-B14F-4D97-AF65-F5344CB8AC3E}">
        <p14:creationId xmlns:p14="http://schemas.microsoft.com/office/powerpoint/2010/main" val="43876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0" grpId="0" animBg="1"/>
      <p:bldP spid="22"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CD4E0C-01B4-4D43-A876-C690DDA4C3B5}"/>
              </a:ext>
            </a:extLst>
          </p:cNvPr>
          <p:cNvSpPr>
            <a:spLocks noGrp="1"/>
          </p:cNvSpPr>
          <p:nvPr>
            <p:ph type="title"/>
          </p:nvPr>
        </p:nvSpPr>
        <p:spPr/>
        <p:txBody>
          <a:bodyPr/>
          <a:lstStyle/>
          <a:p>
            <a:r>
              <a:rPr lang="en-GB" dirty="0"/>
              <a:t>Links to Government of Jersey data sources</a:t>
            </a:r>
          </a:p>
        </p:txBody>
      </p:sp>
      <p:sp>
        <p:nvSpPr>
          <p:cNvPr id="6" name="Content Placeholder 5">
            <a:extLst>
              <a:ext uri="{FF2B5EF4-FFF2-40B4-BE49-F238E27FC236}">
                <a16:creationId xmlns:a16="http://schemas.microsoft.com/office/drawing/2014/main" id="{427F01C4-0B97-456F-BE4F-674B0A1ACEF3}"/>
              </a:ext>
            </a:extLst>
          </p:cNvPr>
          <p:cNvSpPr>
            <a:spLocks noGrp="1"/>
          </p:cNvSpPr>
          <p:nvPr>
            <p:ph idx="1"/>
          </p:nvPr>
        </p:nvSpPr>
        <p:spPr>
          <a:xfrm>
            <a:off x="391886" y="1193074"/>
            <a:ext cx="11513923" cy="5299801"/>
          </a:xfrm>
        </p:spPr>
        <p:txBody>
          <a:bodyPr>
            <a:normAutofit fontScale="92500" lnSpcReduction="20000"/>
          </a:bodyPr>
          <a:lstStyle/>
          <a:p>
            <a:r>
              <a:rPr lang="en-GB" dirty="0"/>
              <a:t>Statistics Jersey </a:t>
            </a:r>
            <a:r>
              <a:rPr lang="en-GB" dirty="0">
                <a:hlinkClick r:id="rId2"/>
              </a:rPr>
              <a:t>Publication release schedule (Statistics Jersey) (gov.je)</a:t>
            </a:r>
            <a:endParaRPr lang="en-GB" dirty="0"/>
          </a:p>
          <a:p>
            <a:r>
              <a:rPr lang="en-GB" dirty="0"/>
              <a:t>Statistics Jersey data </a:t>
            </a:r>
            <a:r>
              <a:rPr lang="en-GB" dirty="0">
                <a:hlinkClick r:id="rId3"/>
              </a:rPr>
              <a:t>Statistics Jersey reports and documents (gov.je)</a:t>
            </a:r>
            <a:endParaRPr lang="en-GB" dirty="0"/>
          </a:p>
          <a:p>
            <a:r>
              <a:rPr lang="en-GB" dirty="0"/>
              <a:t>Jersey in Figures data </a:t>
            </a:r>
            <a:r>
              <a:rPr lang="en-GB" dirty="0">
                <a:hlinkClick r:id="rId4"/>
              </a:rPr>
              <a:t>Statistical data for Jersey (gov.je)</a:t>
            </a:r>
            <a:endParaRPr lang="en-GB" dirty="0"/>
          </a:p>
          <a:p>
            <a:r>
              <a:rPr lang="en-GB" dirty="0"/>
              <a:t>Island Outcomes and Indicators (Sustainable Wellbeing indicators) </a:t>
            </a:r>
            <a:r>
              <a:rPr lang="en-GB" dirty="0">
                <a:hlinkClick r:id="rId5"/>
              </a:rPr>
              <a:t>Jersey Performance Framework (gov.je)</a:t>
            </a:r>
            <a:endParaRPr lang="en-GB" dirty="0"/>
          </a:p>
          <a:p>
            <a:r>
              <a:rPr lang="en-GB" dirty="0">
                <a:hlinkClick r:id="rId6"/>
              </a:rPr>
              <a:t>Departmental Operational Business Plans 2022 (gov.je)</a:t>
            </a:r>
            <a:endParaRPr lang="en-GB" dirty="0"/>
          </a:p>
          <a:p>
            <a:r>
              <a:rPr lang="en-GB" dirty="0"/>
              <a:t>Service Performance Measures </a:t>
            </a:r>
            <a:r>
              <a:rPr lang="en-GB" dirty="0">
                <a:hlinkClick r:id="rId7"/>
              </a:rPr>
              <a:t>Performance Measures 2021 (gov.je)</a:t>
            </a:r>
            <a:endParaRPr lang="en-GB" dirty="0"/>
          </a:p>
          <a:p>
            <a:endParaRPr lang="en-GB" dirty="0"/>
          </a:p>
          <a:p>
            <a:r>
              <a:rPr lang="en-GB" dirty="0"/>
              <a:t>Statistics and Census (Jersey) Law 2018 </a:t>
            </a:r>
            <a:r>
              <a:rPr lang="en-GB" dirty="0">
                <a:hlinkClick r:id="rId8"/>
              </a:rPr>
              <a:t>STATISTICS AND CENSUS (JERSEY) LAW 2018 (jerseylaw.je)</a:t>
            </a:r>
            <a:endParaRPr lang="en-GB" dirty="0"/>
          </a:p>
          <a:p>
            <a:r>
              <a:rPr lang="en-GB" dirty="0"/>
              <a:t>Statistics Users Group </a:t>
            </a:r>
            <a:r>
              <a:rPr lang="en-GB" dirty="0">
                <a:hlinkClick r:id="rId9"/>
              </a:rPr>
              <a:t>Statistics Users Group (gov.je)</a:t>
            </a:r>
            <a:endParaRPr lang="en-GB" dirty="0"/>
          </a:p>
          <a:p>
            <a:r>
              <a:rPr lang="en-GB" dirty="0"/>
              <a:t>Code of Practice for Statistics </a:t>
            </a:r>
            <a:r>
              <a:rPr lang="en-GB" dirty="0">
                <a:hlinkClick r:id="rId10"/>
              </a:rPr>
              <a:t>Code of Practice for Statistics 2019.pdf (gov.je)</a:t>
            </a:r>
            <a:endParaRPr lang="en-GB" dirty="0"/>
          </a:p>
          <a:p>
            <a:r>
              <a:rPr lang="en-GB" dirty="0"/>
              <a:t>Code of Practice for Official Statistics </a:t>
            </a:r>
            <a:r>
              <a:rPr lang="en-GB" dirty="0">
                <a:hlinkClick r:id="rId11"/>
              </a:rPr>
              <a:t>Code of Practice for Official Statistics 2019.pdf (gov.je)</a:t>
            </a:r>
            <a:endParaRPr lang="en-GB" dirty="0"/>
          </a:p>
        </p:txBody>
      </p:sp>
    </p:spTree>
    <p:extLst>
      <p:ext uri="{BB962C8B-B14F-4D97-AF65-F5344CB8AC3E}">
        <p14:creationId xmlns:p14="http://schemas.microsoft.com/office/powerpoint/2010/main" val="1809094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3537-D574-4243-B56C-4EAC86C2F967}"/>
              </a:ext>
            </a:extLst>
          </p:cNvPr>
          <p:cNvSpPr>
            <a:spLocks noGrp="1"/>
          </p:cNvSpPr>
          <p:nvPr>
            <p:ph type="ctrTitle"/>
          </p:nvPr>
        </p:nvSpPr>
        <p:spPr>
          <a:xfrm>
            <a:off x="293914" y="2082306"/>
            <a:ext cx="11604172" cy="1104956"/>
          </a:xfrm>
        </p:spPr>
        <p:txBody>
          <a:bodyPr>
            <a:normAutofit/>
          </a:bodyPr>
          <a:lstStyle/>
          <a:p>
            <a:pPr algn="ctr"/>
            <a:r>
              <a:rPr lang="en-GB" sz="3200" dirty="0"/>
              <a:t>I’ll stop recording now</a:t>
            </a:r>
          </a:p>
        </p:txBody>
      </p:sp>
      <p:sp>
        <p:nvSpPr>
          <p:cNvPr id="7" name="Title 3">
            <a:extLst>
              <a:ext uri="{FF2B5EF4-FFF2-40B4-BE49-F238E27FC236}">
                <a16:creationId xmlns:a16="http://schemas.microsoft.com/office/drawing/2014/main" id="{DA7F6ABE-633A-4926-BC4C-5F1303D10923}"/>
              </a:ext>
            </a:extLst>
          </p:cNvPr>
          <p:cNvSpPr txBox="1">
            <a:spLocks/>
          </p:cNvSpPr>
          <p:nvPr/>
        </p:nvSpPr>
        <p:spPr>
          <a:xfrm>
            <a:off x="498866" y="3779726"/>
            <a:ext cx="11604172" cy="1104956"/>
          </a:xfrm>
          <a:prstGeom prst="rect">
            <a:avLst/>
          </a:prstGeom>
        </p:spPr>
        <p:txBody>
          <a:bodyPr anchor="ctr">
            <a:normAutofit fontScale="97500"/>
          </a:bodyPr>
          <a:lstStyle>
            <a:lvl1pPr algn="l" defTabSz="914400" rtl="0" eaLnBrk="1" latinLnBrk="0" hangingPunct="1">
              <a:lnSpc>
                <a:spcPct val="90000"/>
              </a:lnSpc>
              <a:spcBef>
                <a:spcPct val="0"/>
              </a:spcBef>
              <a:buNone/>
              <a:defRPr sz="4000" b="1" kern="1200" cap="none" spc="200" baseline="0">
                <a:solidFill>
                  <a:schemeClr val="bg1"/>
                </a:solidFill>
                <a:latin typeface="Arial" panose="020B0604020202020204" pitchFamily="34" charset="0"/>
                <a:ea typeface="+mj-ea"/>
                <a:cs typeface="Arial" panose="020B0604020202020204" pitchFamily="34" charset="0"/>
              </a:defRPr>
            </a:lvl1pPr>
          </a:lstStyle>
          <a:p>
            <a:pPr algn="ctr"/>
            <a:r>
              <a:rPr lang="en-GB" sz="4800" dirty="0"/>
              <a:t>Opportunity for Questions</a:t>
            </a:r>
          </a:p>
        </p:txBody>
      </p:sp>
    </p:spTree>
    <p:extLst>
      <p:ext uri="{BB962C8B-B14F-4D97-AF65-F5344CB8AC3E}">
        <p14:creationId xmlns:p14="http://schemas.microsoft.com/office/powerpoint/2010/main" val="190479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A050F7-E39B-4519-88B2-E0D5FCD481BF}"/>
              </a:ext>
            </a:extLst>
          </p:cNvPr>
          <p:cNvSpPr>
            <a:spLocks noGrp="1"/>
          </p:cNvSpPr>
          <p:nvPr>
            <p:ph type="title"/>
          </p:nvPr>
        </p:nvSpPr>
        <p:spPr/>
        <p:txBody>
          <a:bodyPr/>
          <a:lstStyle/>
          <a:p>
            <a:r>
              <a:rPr lang="en-GB" dirty="0"/>
              <a:t>Background</a:t>
            </a:r>
          </a:p>
        </p:txBody>
      </p:sp>
      <p:sp>
        <p:nvSpPr>
          <p:cNvPr id="6" name="Content Placeholder 5">
            <a:extLst>
              <a:ext uri="{FF2B5EF4-FFF2-40B4-BE49-F238E27FC236}">
                <a16:creationId xmlns:a16="http://schemas.microsoft.com/office/drawing/2014/main" id="{519EAA7A-6F09-45C6-8173-92F4EA283EF7}"/>
              </a:ext>
            </a:extLst>
          </p:cNvPr>
          <p:cNvSpPr>
            <a:spLocks noGrp="1"/>
          </p:cNvSpPr>
          <p:nvPr>
            <p:ph idx="1"/>
          </p:nvPr>
        </p:nvSpPr>
        <p:spPr/>
        <p:txBody>
          <a:bodyPr/>
          <a:lstStyle/>
          <a:p>
            <a:r>
              <a:rPr lang="en-GB" dirty="0"/>
              <a:t>This presentation is, by necessity, content heavy</a:t>
            </a:r>
          </a:p>
          <a:p>
            <a:r>
              <a:rPr lang="en-GB" dirty="0"/>
              <a:t>It is designed to signpost election nominees and candidates to the statistical information from Government of Jersey in which they might be interested</a:t>
            </a:r>
          </a:p>
          <a:p>
            <a:r>
              <a:rPr lang="en-GB" dirty="0"/>
              <a:t>Links are provided to the key data sources</a:t>
            </a:r>
          </a:p>
          <a:p>
            <a:r>
              <a:rPr lang="en-GB" dirty="0"/>
              <a:t>The video of this presentation will be posted to vote.je along with the presentation (for ease of accessing links)</a:t>
            </a:r>
          </a:p>
          <a:p>
            <a:endParaRPr lang="en-GB" dirty="0"/>
          </a:p>
        </p:txBody>
      </p:sp>
    </p:spTree>
    <p:extLst>
      <p:ext uri="{BB962C8B-B14F-4D97-AF65-F5344CB8AC3E}">
        <p14:creationId xmlns:p14="http://schemas.microsoft.com/office/powerpoint/2010/main" val="94073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7F2D5F-A00B-4C81-B006-94CD2A2789FD}"/>
              </a:ext>
            </a:extLst>
          </p:cNvPr>
          <p:cNvSpPr>
            <a:spLocks noGrp="1"/>
          </p:cNvSpPr>
          <p:nvPr>
            <p:ph sz="half" idx="1"/>
          </p:nvPr>
        </p:nvSpPr>
        <p:spPr/>
        <p:txBody>
          <a:bodyPr/>
          <a:lstStyle/>
          <a:p>
            <a:r>
              <a:rPr lang="en-GB" sz="2800" b="0" i="0" u="none" strike="noStrike" baseline="0" dirty="0">
                <a:solidFill>
                  <a:srgbClr val="000000"/>
                </a:solidFill>
                <a:latin typeface="Arial" panose="020B0604020202020204" pitchFamily="34" charset="0"/>
              </a:rPr>
              <a:t>Fulfils the statutory role of Chief Statistician</a:t>
            </a:r>
            <a:endParaRPr lang="en-GB" dirty="0"/>
          </a:p>
          <a:p>
            <a:r>
              <a:rPr lang="en-GB" dirty="0"/>
              <a:t>Leads Statistics Jersey</a:t>
            </a:r>
            <a:r>
              <a:rPr lang="en-GB" sz="1800" dirty="0">
                <a:solidFill>
                  <a:srgbClr val="000000"/>
                </a:solidFill>
                <a:latin typeface="Arial" panose="020B0604020202020204" pitchFamily="34" charset="0"/>
              </a:rPr>
              <a:t> - </a:t>
            </a:r>
            <a:r>
              <a:rPr lang="en-GB" dirty="0"/>
              <a:t>a robust, independent statistical service; make executive decisions for official statistics, seeking advice from the Statistics Users Group </a:t>
            </a:r>
          </a:p>
          <a:p>
            <a:r>
              <a:rPr lang="en-GB" dirty="0"/>
              <a:t>Government’s principal adviser on the measurement and analysis of official statistics </a:t>
            </a:r>
          </a:p>
          <a:p>
            <a:r>
              <a:rPr lang="en-GB" dirty="0"/>
              <a:t>Development and maintenance of a coherent statistics framework </a:t>
            </a:r>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
        <p:nvSpPr>
          <p:cNvPr id="3" name="Content Placeholder 2">
            <a:extLst>
              <a:ext uri="{FF2B5EF4-FFF2-40B4-BE49-F238E27FC236}">
                <a16:creationId xmlns:a16="http://schemas.microsoft.com/office/drawing/2014/main" id="{E95281CE-FC3A-4B73-89D2-AAF299D974AC}"/>
              </a:ext>
            </a:extLst>
          </p:cNvPr>
          <p:cNvSpPr>
            <a:spLocks noGrp="1"/>
          </p:cNvSpPr>
          <p:nvPr>
            <p:ph sz="half" idx="2"/>
          </p:nvPr>
        </p:nvSpPr>
        <p:spPr/>
        <p:txBody>
          <a:bodyPr/>
          <a:lstStyle/>
          <a:p>
            <a:r>
              <a:rPr lang="en-GB" dirty="0"/>
              <a:t>Leads on career and professional development for Statisticians and Analysts in departments</a:t>
            </a:r>
          </a:p>
          <a:p>
            <a:r>
              <a:rPr lang="en-GB" dirty="0"/>
              <a:t>Build the capability and capacity of statisticians and analysts across the public service</a:t>
            </a:r>
          </a:p>
          <a:p>
            <a:r>
              <a:rPr lang="en-GB" dirty="0"/>
              <a:t>Ensure the highest professional standards, methodologies and reporting</a:t>
            </a:r>
          </a:p>
          <a:p>
            <a:endParaRPr lang="en-GB" dirty="0"/>
          </a:p>
        </p:txBody>
      </p:sp>
      <p:sp>
        <p:nvSpPr>
          <p:cNvPr id="4" name="Title 3">
            <a:extLst>
              <a:ext uri="{FF2B5EF4-FFF2-40B4-BE49-F238E27FC236}">
                <a16:creationId xmlns:a16="http://schemas.microsoft.com/office/drawing/2014/main" id="{F09E34BF-2103-4D29-ABCA-C042A964A0B6}"/>
              </a:ext>
            </a:extLst>
          </p:cNvPr>
          <p:cNvSpPr>
            <a:spLocks noGrp="1"/>
          </p:cNvSpPr>
          <p:nvPr>
            <p:ph type="title"/>
          </p:nvPr>
        </p:nvSpPr>
        <p:spPr/>
        <p:txBody>
          <a:bodyPr/>
          <a:lstStyle/>
          <a:p>
            <a:r>
              <a:rPr lang="en-GB" dirty="0"/>
              <a:t>Chief Statistician &amp; Director of Stats &amp; Analytics</a:t>
            </a:r>
          </a:p>
        </p:txBody>
      </p:sp>
    </p:spTree>
    <p:extLst>
      <p:ext uri="{BB962C8B-B14F-4D97-AF65-F5344CB8AC3E}">
        <p14:creationId xmlns:p14="http://schemas.microsoft.com/office/powerpoint/2010/main" val="403926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854015"/>
          </a:xfrm>
          <a:prstGeom prst="rect">
            <a:avLst/>
          </a:prstGeom>
          <a:solidFill>
            <a:srgbClr val="EC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Line 5"/>
          <p:cNvSpPr>
            <a:spLocks noChangeShapeType="1"/>
          </p:cNvSpPr>
          <p:nvPr/>
        </p:nvSpPr>
        <p:spPr bwMode="auto">
          <a:xfrm>
            <a:off x="336000" y="6467474"/>
            <a:ext cx="11520000" cy="0"/>
          </a:xfrm>
          <a:prstGeom prst="line">
            <a:avLst/>
          </a:prstGeom>
          <a:noFill/>
          <a:ln w="952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2" name="Picture 1"/>
          <p:cNvPicPr>
            <a:picLocks noChangeAspect="1"/>
          </p:cNvPicPr>
          <p:nvPr/>
        </p:nvPicPr>
        <p:blipFill>
          <a:blip r:embed="rId3"/>
          <a:stretch>
            <a:fillRect/>
          </a:stretch>
        </p:blipFill>
        <p:spPr>
          <a:xfrm>
            <a:off x="336000" y="6512056"/>
            <a:ext cx="978758" cy="288000"/>
          </a:xfrm>
          <a:prstGeom prst="rect">
            <a:avLst/>
          </a:prstGeom>
        </p:spPr>
      </p:pic>
      <p:sp>
        <p:nvSpPr>
          <p:cNvPr id="3" name="Title 2">
            <a:extLst>
              <a:ext uri="{FF2B5EF4-FFF2-40B4-BE49-F238E27FC236}">
                <a16:creationId xmlns:a16="http://schemas.microsoft.com/office/drawing/2014/main" id="{DA245D93-EA6A-4B2D-803B-F9DAFBCCAEA6}"/>
              </a:ext>
            </a:extLst>
          </p:cNvPr>
          <p:cNvSpPr>
            <a:spLocks noGrp="1"/>
          </p:cNvSpPr>
          <p:nvPr>
            <p:ph type="title"/>
          </p:nvPr>
        </p:nvSpPr>
        <p:spPr>
          <a:xfrm>
            <a:off x="205740" y="245930"/>
            <a:ext cx="11190316" cy="898596"/>
          </a:xfrm>
        </p:spPr>
        <p:txBody>
          <a:bodyPr/>
          <a:lstStyle/>
          <a:p>
            <a:r>
              <a:rPr lang="en-GB" dirty="0"/>
              <a:t>Chief Statistician statutory functions:</a:t>
            </a:r>
          </a:p>
        </p:txBody>
      </p:sp>
      <p:sp>
        <p:nvSpPr>
          <p:cNvPr id="4" name="Content Placeholder 3">
            <a:extLst>
              <a:ext uri="{FF2B5EF4-FFF2-40B4-BE49-F238E27FC236}">
                <a16:creationId xmlns:a16="http://schemas.microsoft.com/office/drawing/2014/main" id="{4109183A-81EB-4BE5-A0D3-8650912D17E0}"/>
              </a:ext>
            </a:extLst>
          </p:cNvPr>
          <p:cNvSpPr>
            <a:spLocks noGrp="1"/>
          </p:cNvSpPr>
          <p:nvPr>
            <p:ph idx="1"/>
          </p:nvPr>
        </p:nvSpPr>
        <p:spPr>
          <a:xfrm>
            <a:off x="247997" y="1681655"/>
            <a:ext cx="11105803" cy="4495308"/>
          </a:xfrm>
        </p:spPr>
        <p:txBody>
          <a:bodyPr/>
          <a:lstStyle/>
          <a:p>
            <a:pPr marL="0" indent="0">
              <a:buNone/>
            </a:pPr>
            <a:r>
              <a:rPr lang="en-GB" dirty="0"/>
              <a:t>Under Statistics and Census Law 2018, Chief Statistician responsible for:</a:t>
            </a:r>
          </a:p>
          <a:p>
            <a:r>
              <a:rPr lang="en-GB" dirty="0"/>
              <a:t>Leading Statistics Jersey</a:t>
            </a:r>
          </a:p>
          <a:p>
            <a:r>
              <a:rPr lang="en-GB" dirty="0"/>
              <a:t>“In exercising any of its functions, Statistics Jersey has the right to act independently”</a:t>
            </a:r>
          </a:p>
          <a:p>
            <a:r>
              <a:rPr lang="en-GB" dirty="0"/>
              <a:t>“the content of statistical releases and publications issued by Statistics Jersey”</a:t>
            </a:r>
          </a:p>
          <a:p>
            <a:r>
              <a:rPr lang="en-GB" dirty="0"/>
              <a:t>“commenting on the quality and interpretation of any statistics produced by public authorities, other undertakings and individuals”</a:t>
            </a:r>
          </a:p>
          <a:p>
            <a:r>
              <a:rPr lang="en-GB" dirty="0"/>
              <a:t>Ensuring compliance with the Code of Practice for Official Statistics</a:t>
            </a:r>
          </a:p>
        </p:txBody>
      </p:sp>
    </p:spTree>
    <p:extLst>
      <p:ext uri="{BB962C8B-B14F-4D97-AF65-F5344CB8AC3E}">
        <p14:creationId xmlns:p14="http://schemas.microsoft.com/office/powerpoint/2010/main" val="51045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D0BB-6880-4E5E-88DF-22FF4BA6EC07}"/>
              </a:ext>
            </a:extLst>
          </p:cNvPr>
          <p:cNvSpPr>
            <a:spLocks noGrp="1"/>
          </p:cNvSpPr>
          <p:nvPr>
            <p:ph type="title"/>
          </p:nvPr>
        </p:nvSpPr>
        <p:spPr/>
        <p:txBody>
          <a:bodyPr/>
          <a:lstStyle/>
          <a:p>
            <a:r>
              <a:rPr lang="en-GB" dirty="0"/>
              <a:t>General Election and statistics</a:t>
            </a:r>
          </a:p>
        </p:txBody>
      </p:sp>
      <p:sp>
        <p:nvSpPr>
          <p:cNvPr id="3" name="Content Placeholder 2">
            <a:extLst>
              <a:ext uri="{FF2B5EF4-FFF2-40B4-BE49-F238E27FC236}">
                <a16:creationId xmlns:a16="http://schemas.microsoft.com/office/drawing/2014/main" id="{09E65791-1B53-4231-BC55-07AC0BC9EDC7}"/>
              </a:ext>
            </a:extLst>
          </p:cNvPr>
          <p:cNvSpPr>
            <a:spLocks noGrp="1"/>
          </p:cNvSpPr>
          <p:nvPr>
            <p:ph idx="1"/>
          </p:nvPr>
        </p:nvSpPr>
        <p:spPr/>
        <p:txBody>
          <a:bodyPr/>
          <a:lstStyle/>
          <a:p>
            <a:r>
              <a:rPr lang="en-GB" dirty="0"/>
              <a:t>The Pre-election period begins on 11 May </a:t>
            </a:r>
            <a:r>
              <a:rPr lang="en-GB" dirty="0">
                <a:hlinkClick r:id="rId2"/>
              </a:rPr>
              <a:t>Standing in the 2022 General Election - Vote.je - States of Jersey Elections</a:t>
            </a:r>
            <a:endParaRPr lang="en-GB" dirty="0"/>
          </a:p>
          <a:p>
            <a:endParaRPr lang="en-GB" dirty="0"/>
          </a:p>
          <a:p>
            <a:r>
              <a:rPr lang="en-GB" dirty="0"/>
              <a:t>During the election period Statistics Jersey will continue to publish pre-announced official statistics but will not publish ad-hoc stats</a:t>
            </a:r>
          </a:p>
          <a:p>
            <a:pPr lvl="1"/>
            <a:r>
              <a:rPr lang="en-GB" dirty="0"/>
              <a:t>In practice only the Index of House Prices on 19 May falls within the election period</a:t>
            </a:r>
          </a:p>
          <a:p>
            <a:r>
              <a:rPr lang="en-GB" dirty="0"/>
              <a:t>Public Health will continue to publish regular weekly/monthly Covid statistics</a:t>
            </a:r>
          </a:p>
          <a:p>
            <a:r>
              <a:rPr lang="en-GB" dirty="0"/>
              <a:t>Statisticians and analysts should respond to </a:t>
            </a:r>
            <a:r>
              <a:rPr lang="en-GB" dirty="0" err="1"/>
              <a:t>FoI</a:t>
            </a:r>
            <a:r>
              <a:rPr lang="en-GB" dirty="0"/>
              <a:t> data requests as normal</a:t>
            </a:r>
          </a:p>
          <a:p>
            <a:endParaRPr lang="en-GB" dirty="0"/>
          </a:p>
        </p:txBody>
      </p:sp>
    </p:spTree>
    <p:extLst>
      <p:ext uri="{BB962C8B-B14F-4D97-AF65-F5344CB8AC3E}">
        <p14:creationId xmlns:p14="http://schemas.microsoft.com/office/powerpoint/2010/main" val="228846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6F81C-F10D-4221-BCFC-92E47C15EC13}"/>
              </a:ext>
            </a:extLst>
          </p:cNvPr>
          <p:cNvSpPr txBox="1"/>
          <p:nvPr/>
        </p:nvSpPr>
        <p:spPr>
          <a:xfrm>
            <a:off x="3556324" y="1334145"/>
            <a:ext cx="2994671" cy="488595"/>
          </a:xfrm>
          <a:prstGeom prst="rect">
            <a:avLst/>
          </a:prstGeom>
          <a:solidFill>
            <a:schemeClr val="bg2"/>
          </a:solidFill>
          <a:ln>
            <a:solidFill>
              <a:schemeClr val="accent1"/>
            </a:solidFill>
          </a:ln>
        </p:spPr>
        <p:txBody>
          <a:bodyPr wrap="square" rtlCol="0">
            <a:spAutoFit/>
          </a:bodyPr>
          <a:lstStyle/>
          <a:p>
            <a:r>
              <a:rPr lang="en-GB" sz="1545" dirty="0"/>
              <a:t>Dan Edmunds </a:t>
            </a:r>
            <a:r>
              <a:rPr lang="en-GB" sz="1030" b="1" dirty="0"/>
              <a:t>– Deputy Chief Statistician </a:t>
            </a:r>
          </a:p>
          <a:p>
            <a:r>
              <a:rPr lang="en-GB" sz="1030" b="1" dirty="0"/>
              <a:t>(Principal Statistician)</a:t>
            </a:r>
          </a:p>
        </p:txBody>
      </p:sp>
      <p:sp>
        <p:nvSpPr>
          <p:cNvPr id="7" name="TextBox 6">
            <a:extLst>
              <a:ext uri="{FF2B5EF4-FFF2-40B4-BE49-F238E27FC236}">
                <a16:creationId xmlns:a16="http://schemas.microsoft.com/office/drawing/2014/main" id="{16C42297-6704-44FE-B28A-1B848A34801F}"/>
              </a:ext>
            </a:extLst>
          </p:cNvPr>
          <p:cNvSpPr txBox="1"/>
          <p:nvPr/>
        </p:nvSpPr>
        <p:spPr>
          <a:xfrm>
            <a:off x="6169792" y="3848493"/>
            <a:ext cx="1360540" cy="884858"/>
          </a:xfrm>
          <a:prstGeom prst="rect">
            <a:avLst/>
          </a:prstGeom>
          <a:solidFill>
            <a:schemeClr val="bg2"/>
          </a:solidFill>
          <a:ln>
            <a:solidFill>
              <a:schemeClr val="accent1"/>
            </a:solidFill>
          </a:ln>
        </p:spPr>
        <p:txBody>
          <a:bodyPr wrap="square" rtlCol="0">
            <a:spAutoFit/>
          </a:bodyPr>
          <a:lstStyle/>
          <a:p>
            <a:r>
              <a:rPr lang="en-GB" sz="1030" b="1" dirty="0"/>
              <a:t>Assistant Statistician</a:t>
            </a:r>
          </a:p>
          <a:p>
            <a:r>
              <a:rPr lang="en-GB" sz="1030" dirty="0"/>
              <a:t>Labour market</a:t>
            </a:r>
          </a:p>
          <a:p>
            <a:r>
              <a:rPr lang="en-GB" sz="1030" dirty="0"/>
              <a:t>Business Tendency survey, Survey of Financial Institutions</a:t>
            </a:r>
          </a:p>
        </p:txBody>
      </p:sp>
      <p:sp>
        <p:nvSpPr>
          <p:cNvPr id="8" name="TextBox 7">
            <a:extLst>
              <a:ext uri="{FF2B5EF4-FFF2-40B4-BE49-F238E27FC236}">
                <a16:creationId xmlns:a16="http://schemas.microsoft.com/office/drawing/2014/main" id="{B21496C4-2DD5-4600-AB9E-6EE7311CCD06}"/>
              </a:ext>
            </a:extLst>
          </p:cNvPr>
          <p:cNvSpPr txBox="1"/>
          <p:nvPr/>
        </p:nvSpPr>
        <p:spPr>
          <a:xfrm>
            <a:off x="7698591" y="3848493"/>
            <a:ext cx="1360541" cy="884858"/>
          </a:xfrm>
          <a:prstGeom prst="rect">
            <a:avLst/>
          </a:prstGeom>
          <a:solidFill>
            <a:schemeClr val="bg2"/>
          </a:solidFill>
          <a:ln>
            <a:solidFill>
              <a:schemeClr val="accent1"/>
            </a:solidFill>
          </a:ln>
        </p:spPr>
        <p:txBody>
          <a:bodyPr wrap="square" rtlCol="0">
            <a:spAutoFit/>
          </a:bodyPr>
          <a:lstStyle/>
          <a:p>
            <a:r>
              <a:rPr lang="en-GB" sz="1030" b="1" dirty="0"/>
              <a:t>Assistant Statistician</a:t>
            </a:r>
          </a:p>
          <a:p>
            <a:r>
              <a:rPr lang="en-GB" sz="1030" dirty="0"/>
              <a:t>House Price Index, Actively seeking work, Average Earnings</a:t>
            </a:r>
          </a:p>
        </p:txBody>
      </p:sp>
      <p:sp>
        <p:nvSpPr>
          <p:cNvPr id="9" name="TextBox 8">
            <a:extLst>
              <a:ext uri="{FF2B5EF4-FFF2-40B4-BE49-F238E27FC236}">
                <a16:creationId xmlns:a16="http://schemas.microsoft.com/office/drawing/2014/main" id="{5BDFB7F7-425C-4EF7-8F0D-6E3510F39727}"/>
              </a:ext>
            </a:extLst>
          </p:cNvPr>
          <p:cNvSpPr txBox="1"/>
          <p:nvPr/>
        </p:nvSpPr>
        <p:spPr>
          <a:xfrm>
            <a:off x="9227391" y="3848493"/>
            <a:ext cx="1403224" cy="409343"/>
          </a:xfrm>
          <a:prstGeom prst="rect">
            <a:avLst/>
          </a:prstGeom>
          <a:solidFill>
            <a:schemeClr val="bg2"/>
          </a:solidFill>
          <a:ln>
            <a:solidFill>
              <a:schemeClr val="accent1"/>
            </a:solidFill>
          </a:ln>
        </p:spPr>
        <p:txBody>
          <a:bodyPr wrap="square" rtlCol="0">
            <a:spAutoFit/>
          </a:bodyPr>
          <a:lstStyle/>
          <a:p>
            <a:r>
              <a:rPr lang="en-GB" sz="1030" b="1" dirty="0"/>
              <a:t>Assistant Statistician</a:t>
            </a:r>
          </a:p>
          <a:p>
            <a:r>
              <a:rPr lang="en-GB" sz="1030" dirty="0"/>
              <a:t>RPI, Energy trends</a:t>
            </a:r>
          </a:p>
        </p:txBody>
      </p:sp>
      <p:sp>
        <p:nvSpPr>
          <p:cNvPr id="11" name="TextBox 10">
            <a:extLst>
              <a:ext uri="{FF2B5EF4-FFF2-40B4-BE49-F238E27FC236}">
                <a16:creationId xmlns:a16="http://schemas.microsoft.com/office/drawing/2014/main" id="{91484144-B85D-4DBB-96E9-3AAC064E6889}"/>
              </a:ext>
            </a:extLst>
          </p:cNvPr>
          <p:cNvSpPr txBox="1"/>
          <p:nvPr/>
        </p:nvSpPr>
        <p:spPr>
          <a:xfrm>
            <a:off x="1659131" y="4053164"/>
            <a:ext cx="1544409" cy="726353"/>
          </a:xfrm>
          <a:prstGeom prst="rect">
            <a:avLst/>
          </a:prstGeom>
          <a:solidFill>
            <a:schemeClr val="bg2"/>
          </a:solidFill>
          <a:ln>
            <a:solidFill>
              <a:schemeClr val="accent1"/>
            </a:solidFill>
          </a:ln>
        </p:spPr>
        <p:txBody>
          <a:bodyPr wrap="square" rtlCol="0">
            <a:spAutoFit/>
          </a:bodyPr>
          <a:lstStyle/>
          <a:p>
            <a:r>
              <a:rPr lang="en-GB" sz="1030" b="1" dirty="0"/>
              <a:t>Assistant Statistician</a:t>
            </a:r>
          </a:p>
          <a:p>
            <a:r>
              <a:rPr lang="en-GB" sz="1030" dirty="0"/>
              <a:t>Tourism statistics, Census and household survey support</a:t>
            </a:r>
          </a:p>
        </p:txBody>
      </p:sp>
      <p:sp>
        <p:nvSpPr>
          <p:cNvPr id="12" name="TextBox 11">
            <a:extLst>
              <a:ext uri="{FF2B5EF4-FFF2-40B4-BE49-F238E27FC236}">
                <a16:creationId xmlns:a16="http://schemas.microsoft.com/office/drawing/2014/main" id="{8F7D2F83-8454-4AED-9163-80D7985FA987}"/>
              </a:ext>
            </a:extLst>
          </p:cNvPr>
          <p:cNvSpPr txBox="1"/>
          <p:nvPr/>
        </p:nvSpPr>
        <p:spPr>
          <a:xfrm>
            <a:off x="4012829" y="3872815"/>
            <a:ext cx="1449508" cy="409343"/>
          </a:xfrm>
          <a:prstGeom prst="rect">
            <a:avLst/>
          </a:prstGeom>
          <a:solidFill>
            <a:schemeClr val="accent6">
              <a:lumMod val="20000"/>
              <a:lumOff val="80000"/>
            </a:schemeClr>
          </a:solidFill>
          <a:ln>
            <a:solidFill>
              <a:schemeClr val="accent1"/>
            </a:solidFill>
          </a:ln>
        </p:spPr>
        <p:txBody>
          <a:bodyPr wrap="square" rtlCol="0">
            <a:spAutoFit/>
          </a:bodyPr>
          <a:lstStyle/>
          <a:p>
            <a:r>
              <a:rPr lang="en-GB" sz="1030" b="1" dirty="0"/>
              <a:t>Assistant Statistician</a:t>
            </a:r>
          </a:p>
          <a:p>
            <a:r>
              <a:rPr lang="en-GB" sz="1030" b="1" dirty="0"/>
              <a:t>Temporary contract</a:t>
            </a:r>
          </a:p>
        </p:txBody>
      </p:sp>
      <p:sp>
        <p:nvSpPr>
          <p:cNvPr id="13" name="TextBox 12">
            <a:extLst>
              <a:ext uri="{FF2B5EF4-FFF2-40B4-BE49-F238E27FC236}">
                <a16:creationId xmlns:a16="http://schemas.microsoft.com/office/drawing/2014/main" id="{EEF5F17F-DF90-49DF-B9DB-BA2543636C2C}"/>
              </a:ext>
            </a:extLst>
          </p:cNvPr>
          <p:cNvSpPr txBox="1"/>
          <p:nvPr/>
        </p:nvSpPr>
        <p:spPr>
          <a:xfrm>
            <a:off x="801171" y="2494206"/>
            <a:ext cx="2120544" cy="884858"/>
          </a:xfrm>
          <a:prstGeom prst="rect">
            <a:avLst/>
          </a:prstGeom>
          <a:solidFill>
            <a:schemeClr val="bg2"/>
          </a:solidFill>
          <a:ln>
            <a:solidFill>
              <a:schemeClr val="accent1"/>
            </a:solidFill>
          </a:ln>
        </p:spPr>
        <p:txBody>
          <a:bodyPr wrap="square" rtlCol="0">
            <a:spAutoFit/>
          </a:bodyPr>
          <a:lstStyle/>
          <a:p>
            <a:r>
              <a:rPr lang="en-GB" sz="1030" b="1" dirty="0"/>
              <a:t>Senior Statistician – Leading on population / social statistics (Census Manager) </a:t>
            </a:r>
          </a:p>
          <a:p>
            <a:r>
              <a:rPr lang="en-GB" sz="1030" dirty="0"/>
              <a:t>Population estimates and projections</a:t>
            </a:r>
          </a:p>
        </p:txBody>
      </p:sp>
      <p:cxnSp>
        <p:nvCxnSpPr>
          <p:cNvPr id="17" name="Straight Arrow Connector 16">
            <a:extLst>
              <a:ext uri="{FF2B5EF4-FFF2-40B4-BE49-F238E27FC236}">
                <a16:creationId xmlns:a16="http://schemas.microsoft.com/office/drawing/2014/main" id="{72FFA336-4543-4F91-AE1F-A81BB08DCA38}"/>
              </a:ext>
            </a:extLst>
          </p:cNvPr>
          <p:cNvCxnSpPr>
            <a:cxnSpLocks/>
            <a:stCxn id="13" idx="3"/>
            <a:endCxn id="12" idx="1"/>
          </p:cNvCxnSpPr>
          <p:nvPr/>
        </p:nvCxnSpPr>
        <p:spPr>
          <a:xfrm>
            <a:off x="2921715" y="2936635"/>
            <a:ext cx="1091114" cy="1140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0BC9A35-D2A9-4C1E-A613-94DD4F43EE0E}"/>
              </a:ext>
            </a:extLst>
          </p:cNvPr>
          <p:cNvCxnSpPr>
            <a:cxnSpLocks/>
            <a:stCxn id="55" idx="2"/>
            <a:endCxn id="9" idx="0"/>
          </p:cNvCxnSpPr>
          <p:nvPr/>
        </p:nvCxnSpPr>
        <p:spPr>
          <a:xfrm>
            <a:off x="7797239" y="3120891"/>
            <a:ext cx="2131764" cy="727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C5C1ADC-49F3-4D7B-889B-D8469E1B437C}"/>
              </a:ext>
            </a:extLst>
          </p:cNvPr>
          <p:cNvCxnSpPr>
            <a:cxnSpLocks/>
            <a:stCxn id="55" idx="2"/>
            <a:endCxn id="7" idx="0"/>
          </p:cNvCxnSpPr>
          <p:nvPr/>
        </p:nvCxnSpPr>
        <p:spPr>
          <a:xfrm flipH="1">
            <a:off x="6850062" y="3120891"/>
            <a:ext cx="947177" cy="727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126257B-E188-4278-8285-9E0BF9139AE3}"/>
              </a:ext>
            </a:extLst>
          </p:cNvPr>
          <p:cNvCxnSpPr>
            <a:cxnSpLocks/>
            <a:stCxn id="55" idx="2"/>
            <a:endCxn id="8" idx="0"/>
          </p:cNvCxnSpPr>
          <p:nvPr/>
        </p:nvCxnSpPr>
        <p:spPr>
          <a:xfrm>
            <a:off x="7797239" y="3120891"/>
            <a:ext cx="581623" cy="727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79204FA-38CB-4347-9149-B95141A52216}"/>
              </a:ext>
            </a:extLst>
          </p:cNvPr>
          <p:cNvSpPr txBox="1"/>
          <p:nvPr/>
        </p:nvSpPr>
        <p:spPr>
          <a:xfrm>
            <a:off x="3981142" y="4918744"/>
            <a:ext cx="1519588" cy="409343"/>
          </a:xfrm>
          <a:prstGeom prst="rect">
            <a:avLst/>
          </a:prstGeom>
          <a:solidFill>
            <a:schemeClr val="accent6">
              <a:lumMod val="20000"/>
              <a:lumOff val="80000"/>
            </a:schemeClr>
          </a:solidFill>
          <a:ln>
            <a:solidFill>
              <a:schemeClr val="accent1"/>
            </a:solidFill>
          </a:ln>
        </p:spPr>
        <p:txBody>
          <a:bodyPr wrap="square" rtlCol="0">
            <a:spAutoFit/>
          </a:bodyPr>
          <a:lstStyle/>
          <a:p>
            <a:r>
              <a:rPr lang="en-GB" sz="1030" b="1" dirty="0"/>
              <a:t>Statistical officer</a:t>
            </a:r>
          </a:p>
          <a:p>
            <a:r>
              <a:rPr lang="en-GB" sz="1030" b="1" dirty="0"/>
              <a:t>Temporary contract</a:t>
            </a:r>
          </a:p>
        </p:txBody>
      </p:sp>
      <p:sp>
        <p:nvSpPr>
          <p:cNvPr id="29" name="TextBox 28">
            <a:extLst>
              <a:ext uri="{FF2B5EF4-FFF2-40B4-BE49-F238E27FC236}">
                <a16:creationId xmlns:a16="http://schemas.microsoft.com/office/drawing/2014/main" id="{ECB3BAF4-2521-43C0-8109-646B63530225}"/>
              </a:ext>
            </a:extLst>
          </p:cNvPr>
          <p:cNvSpPr txBox="1"/>
          <p:nvPr/>
        </p:nvSpPr>
        <p:spPr>
          <a:xfrm>
            <a:off x="3977886" y="5430001"/>
            <a:ext cx="1519588" cy="412421"/>
          </a:xfrm>
          <a:prstGeom prst="rect">
            <a:avLst/>
          </a:prstGeom>
          <a:solidFill>
            <a:schemeClr val="accent6">
              <a:lumMod val="20000"/>
              <a:lumOff val="80000"/>
            </a:schemeClr>
          </a:solidFill>
          <a:ln>
            <a:solidFill>
              <a:schemeClr val="accent1"/>
            </a:solidFill>
          </a:ln>
        </p:spPr>
        <p:txBody>
          <a:bodyPr wrap="square" rtlCol="0">
            <a:spAutoFit/>
          </a:bodyPr>
          <a:lstStyle/>
          <a:p>
            <a:r>
              <a:rPr lang="en-GB" sz="1030" b="1" dirty="0"/>
              <a:t>Statistical officer</a:t>
            </a:r>
          </a:p>
          <a:p>
            <a:r>
              <a:rPr lang="en-GB" sz="1050" b="1" dirty="0"/>
              <a:t>Temporary contract</a:t>
            </a:r>
            <a:endParaRPr lang="en-GB" sz="1030" b="1" dirty="0"/>
          </a:p>
        </p:txBody>
      </p:sp>
      <p:cxnSp>
        <p:nvCxnSpPr>
          <p:cNvPr id="30" name="Straight Arrow Connector 29">
            <a:extLst>
              <a:ext uri="{FF2B5EF4-FFF2-40B4-BE49-F238E27FC236}">
                <a16:creationId xmlns:a16="http://schemas.microsoft.com/office/drawing/2014/main" id="{89455983-AC98-4350-A518-239D16AF63C0}"/>
              </a:ext>
            </a:extLst>
          </p:cNvPr>
          <p:cNvCxnSpPr>
            <a:cxnSpLocks/>
            <a:stCxn id="13" idx="3"/>
            <a:endCxn id="28" idx="1"/>
          </p:cNvCxnSpPr>
          <p:nvPr/>
        </p:nvCxnSpPr>
        <p:spPr>
          <a:xfrm>
            <a:off x="2921715" y="2936635"/>
            <a:ext cx="1059427" cy="2186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61A7F5-D203-4AB3-AD54-4EBAE2914136}"/>
              </a:ext>
            </a:extLst>
          </p:cNvPr>
          <p:cNvCxnSpPr>
            <a:cxnSpLocks/>
            <a:stCxn id="13" idx="3"/>
            <a:endCxn id="29" idx="1"/>
          </p:cNvCxnSpPr>
          <p:nvPr/>
        </p:nvCxnSpPr>
        <p:spPr>
          <a:xfrm>
            <a:off x="2921715" y="2936635"/>
            <a:ext cx="1056171" cy="269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3B4108-D492-43D6-BE81-EC38F42C3587}"/>
              </a:ext>
            </a:extLst>
          </p:cNvPr>
          <p:cNvCxnSpPr>
            <a:cxnSpLocks/>
            <a:stCxn id="13" idx="2"/>
            <a:endCxn id="11" idx="0"/>
          </p:cNvCxnSpPr>
          <p:nvPr/>
        </p:nvCxnSpPr>
        <p:spPr>
          <a:xfrm>
            <a:off x="1861443" y="3379064"/>
            <a:ext cx="569893" cy="674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090787F-3726-4AB4-9D22-8F267609FA7F}"/>
              </a:ext>
            </a:extLst>
          </p:cNvPr>
          <p:cNvSpPr txBox="1"/>
          <p:nvPr/>
        </p:nvSpPr>
        <p:spPr>
          <a:xfrm>
            <a:off x="6535346" y="2553043"/>
            <a:ext cx="2523786" cy="567848"/>
          </a:xfrm>
          <a:prstGeom prst="rect">
            <a:avLst/>
          </a:prstGeom>
          <a:solidFill>
            <a:schemeClr val="bg2"/>
          </a:solidFill>
          <a:ln>
            <a:solidFill>
              <a:schemeClr val="accent1"/>
            </a:solidFill>
          </a:ln>
        </p:spPr>
        <p:txBody>
          <a:bodyPr wrap="square" rtlCol="0">
            <a:spAutoFit/>
          </a:bodyPr>
          <a:lstStyle/>
          <a:p>
            <a:r>
              <a:rPr lang="en-GB" sz="1030" b="1" dirty="0"/>
              <a:t>Senior Statistician</a:t>
            </a:r>
          </a:p>
          <a:p>
            <a:r>
              <a:rPr lang="en-GB" sz="1030" b="1" dirty="0"/>
              <a:t>Leading on economics statistics</a:t>
            </a:r>
          </a:p>
          <a:p>
            <a:r>
              <a:rPr lang="en-GB" sz="1030" dirty="0"/>
              <a:t>GVA and GDP</a:t>
            </a:r>
          </a:p>
        </p:txBody>
      </p:sp>
      <p:sp>
        <p:nvSpPr>
          <p:cNvPr id="60" name="TextBox 59">
            <a:extLst>
              <a:ext uri="{FF2B5EF4-FFF2-40B4-BE49-F238E27FC236}">
                <a16:creationId xmlns:a16="http://schemas.microsoft.com/office/drawing/2014/main" id="{E6E57634-B27E-4670-8776-5BFD54E33FC7}"/>
              </a:ext>
            </a:extLst>
          </p:cNvPr>
          <p:cNvSpPr txBox="1"/>
          <p:nvPr/>
        </p:nvSpPr>
        <p:spPr>
          <a:xfrm>
            <a:off x="3990508" y="4384072"/>
            <a:ext cx="1471829" cy="409343"/>
          </a:xfrm>
          <a:prstGeom prst="rect">
            <a:avLst/>
          </a:prstGeom>
          <a:solidFill>
            <a:schemeClr val="accent6">
              <a:lumMod val="20000"/>
              <a:lumOff val="80000"/>
            </a:schemeClr>
          </a:solidFill>
          <a:ln>
            <a:solidFill>
              <a:schemeClr val="accent1"/>
            </a:solidFill>
          </a:ln>
        </p:spPr>
        <p:txBody>
          <a:bodyPr wrap="square" rtlCol="0">
            <a:spAutoFit/>
          </a:bodyPr>
          <a:lstStyle/>
          <a:p>
            <a:r>
              <a:rPr lang="en-GB" sz="1030" b="1" dirty="0"/>
              <a:t>Assistant Statistician – Fixed term contract</a:t>
            </a:r>
          </a:p>
        </p:txBody>
      </p:sp>
      <p:cxnSp>
        <p:nvCxnSpPr>
          <p:cNvPr id="61" name="Straight Arrow Connector 60">
            <a:extLst>
              <a:ext uri="{FF2B5EF4-FFF2-40B4-BE49-F238E27FC236}">
                <a16:creationId xmlns:a16="http://schemas.microsoft.com/office/drawing/2014/main" id="{0E27CA13-A1D2-4078-B9FD-B73C2BAA1DFF}"/>
              </a:ext>
            </a:extLst>
          </p:cNvPr>
          <p:cNvCxnSpPr>
            <a:cxnSpLocks/>
            <a:stCxn id="13" idx="3"/>
            <a:endCxn id="60" idx="1"/>
          </p:cNvCxnSpPr>
          <p:nvPr/>
        </p:nvCxnSpPr>
        <p:spPr>
          <a:xfrm>
            <a:off x="2921715" y="2936635"/>
            <a:ext cx="1068793" cy="1652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DC833A0-F939-4CD4-BFB1-8E5058BE6536}"/>
              </a:ext>
            </a:extLst>
          </p:cNvPr>
          <p:cNvSpPr txBox="1"/>
          <p:nvPr/>
        </p:nvSpPr>
        <p:spPr>
          <a:xfrm>
            <a:off x="362884" y="3689988"/>
            <a:ext cx="1127988" cy="1518877"/>
          </a:xfrm>
          <a:prstGeom prst="rect">
            <a:avLst/>
          </a:prstGeom>
          <a:solidFill>
            <a:schemeClr val="bg2"/>
          </a:solidFill>
          <a:ln>
            <a:solidFill>
              <a:schemeClr val="accent1"/>
            </a:solidFill>
          </a:ln>
        </p:spPr>
        <p:txBody>
          <a:bodyPr wrap="square" rtlCol="0">
            <a:spAutoFit/>
          </a:bodyPr>
          <a:lstStyle/>
          <a:p>
            <a:r>
              <a:rPr lang="en-GB" sz="1030" b="1" dirty="0"/>
              <a:t>Statistician</a:t>
            </a:r>
          </a:p>
          <a:p>
            <a:r>
              <a:rPr lang="en-GB" sz="1030" dirty="0"/>
              <a:t>Census (in non-census years: School survey, Opinion’s and lifestyle survey), Living Costs and Household Income Survey</a:t>
            </a:r>
          </a:p>
        </p:txBody>
      </p:sp>
      <p:sp>
        <p:nvSpPr>
          <p:cNvPr id="40" name="TextBox 39">
            <a:extLst>
              <a:ext uri="{FF2B5EF4-FFF2-40B4-BE49-F238E27FC236}">
                <a16:creationId xmlns:a16="http://schemas.microsoft.com/office/drawing/2014/main" id="{5216F8DF-336C-48C5-9A2B-18DFEA52A224}"/>
              </a:ext>
            </a:extLst>
          </p:cNvPr>
          <p:cNvSpPr txBox="1"/>
          <p:nvPr/>
        </p:nvSpPr>
        <p:spPr>
          <a:xfrm>
            <a:off x="369672" y="619333"/>
            <a:ext cx="2623547" cy="954107"/>
          </a:xfrm>
          <a:prstGeom prst="rect">
            <a:avLst/>
          </a:prstGeom>
          <a:noFill/>
        </p:spPr>
        <p:txBody>
          <a:bodyPr wrap="square" rtlCol="0">
            <a:spAutoFit/>
          </a:bodyPr>
          <a:lstStyle/>
          <a:p>
            <a:r>
              <a:rPr lang="en-GB" sz="2800" b="1" dirty="0"/>
              <a:t>Statistics Jersey structure</a:t>
            </a:r>
          </a:p>
        </p:txBody>
      </p:sp>
      <p:cxnSp>
        <p:nvCxnSpPr>
          <p:cNvPr id="32" name="Straight Arrow Connector 31">
            <a:extLst>
              <a:ext uri="{FF2B5EF4-FFF2-40B4-BE49-F238E27FC236}">
                <a16:creationId xmlns:a16="http://schemas.microsoft.com/office/drawing/2014/main" id="{2246047C-904E-4CC4-B789-1F0FF996493E}"/>
              </a:ext>
            </a:extLst>
          </p:cNvPr>
          <p:cNvCxnSpPr>
            <a:cxnSpLocks/>
            <a:stCxn id="13" idx="2"/>
            <a:endCxn id="95" idx="0"/>
          </p:cNvCxnSpPr>
          <p:nvPr/>
        </p:nvCxnSpPr>
        <p:spPr>
          <a:xfrm flipH="1">
            <a:off x="926878" y="3379064"/>
            <a:ext cx="934565" cy="310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5184215-4485-4C55-B66A-1FD60DDEAB98}"/>
              </a:ext>
            </a:extLst>
          </p:cNvPr>
          <p:cNvCxnSpPr>
            <a:cxnSpLocks/>
            <a:stCxn id="2" idx="2"/>
            <a:endCxn id="55" idx="0"/>
          </p:cNvCxnSpPr>
          <p:nvPr/>
        </p:nvCxnSpPr>
        <p:spPr>
          <a:xfrm>
            <a:off x="5053660" y="1822740"/>
            <a:ext cx="2743579" cy="730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3F3A64E-40A6-498C-A1FD-3812724B58E0}"/>
              </a:ext>
            </a:extLst>
          </p:cNvPr>
          <p:cNvCxnSpPr>
            <a:cxnSpLocks/>
            <a:stCxn id="2" idx="2"/>
            <a:endCxn id="13" idx="0"/>
          </p:cNvCxnSpPr>
          <p:nvPr/>
        </p:nvCxnSpPr>
        <p:spPr>
          <a:xfrm flipH="1">
            <a:off x="1861443" y="1822740"/>
            <a:ext cx="3192217" cy="671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A14D046-BF7B-46F5-BD8D-019B6B24C614}"/>
              </a:ext>
            </a:extLst>
          </p:cNvPr>
          <p:cNvSpPr txBox="1"/>
          <p:nvPr/>
        </p:nvSpPr>
        <p:spPr>
          <a:xfrm>
            <a:off x="3741887" y="500134"/>
            <a:ext cx="2623547" cy="488595"/>
          </a:xfrm>
          <a:prstGeom prst="rect">
            <a:avLst/>
          </a:prstGeom>
          <a:solidFill>
            <a:schemeClr val="bg2"/>
          </a:solidFill>
          <a:ln>
            <a:solidFill>
              <a:schemeClr val="accent1"/>
            </a:solidFill>
          </a:ln>
        </p:spPr>
        <p:txBody>
          <a:bodyPr wrap="square" rtlCol="0">
            <a:spAutoFit/>
          </a:bodyPr>
          <a:lstStyle/>
          <a:p>
            <a:r>
              <a:rPr lang="en-GB" sz="1545" dirty="0"/>
              <a:t>Ian Cope </a:t>
            </a:r>
            <a:r>
              <a:rPr lang="en-GB" sz="1030" b="1" dirty="0"/>
              <a:t>– Chief Statistician Director of Analytics and Statistics</a:t>
            </a:r>
          </a:p>
        </p:txBody>
      </p:sp>
      <p:cxnSp>
        <p:nvCxnSpPr>
          <p:cNvPr id="81" name="Straight Arrow Connector 80">
            <a:extLst>
              <a:ext uri="{FF2B5EF4-FFF2-40B4-BE49-F238E27FC236}">
                <a16:creationId xmlns:a16="http://schemas.microsoft.com/office/drawing/2014/main" id="{06FF748E-E6EC-45EC-A31B-DF2EAB4B89F3}"/>
              </a:ext>
            </a:extLst>
          </p:cNvPr>
          <p:cNvCxnSpPr>
            <a:cxnSpLocks/>
            <a:stCxn id="57" idx="2"/>
            <a:endCxn id="2" idx="0"/>
          </p:cNvCxnSpPr>
          <p:nvPr/>
        </p:nvCxnSpPr>
        <p:spPr>
          <a:xfrm flipH="1">
            <a:off x="5053660" y="988729"/>
            <a:ext cx="1" cy="345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73E644C-20FD-4BD6-95BB-76C800C9E11E}"/>
              </a:ext>
            </a:extLst>
          </p:cNvPr>
          <p:cNvSpPr txBox="1"/>
          <p:nvPr/>
        </p:nvSpPr>
        <p:spPr>
          <a:xfrm>
            <a:off x="3752222" y="3021133"/>
            <a:ext cx="1993044" cy="726353"/>
          </a:xfrm>
          <a:prstGeom prst="rect">
            <a:avLst/>
          </a:prstGeom>
          <a:solidFill>
            <a:schemeClr val="accent6">
              <a:lumMod val="20000"/>
              <a:lumOff val="80000"/>
            </a:schemeClr>
          </a:solidFill>
          <a:ln>
            <a:noFill/>
          </a:ln>
        </p:spPr>
        <p:txBody>
          <a:bodyPr wrap="square" rtlCol="0">
            <a:spAutoFit/>
          </a:bodyPr>
          <a:lstStyle/>
          <a:p>
            <a:pPr algn="ctr"/>
            <a:r>
              <a:rPr lang="en-GB" sz="1030" dirty="0"/>
              <a:t>Temporary staff employed to assist with LCHIS (Living cost and household income survey) and Census</a:t>
            </a:r>
          </a:p>
        </p:txBody>
      </p:sp>
    </p:spTree>
    <p:extLst>
      <p:ext uri="{BB962C8B-B14F-4D97-AF65-F5344CB8AC3E}">
        <p14:creationId xmlns:p14="http://schemas.microsoft.com/office/powerpoint/2010/main" val="183577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7244A-9142-4CEE-BFF5-6286C55533DB}"/>
              </a:ext>
            </a:extLst>
          </p:cNvPr>
          <p:cNvSpPr>
            <a:spLocks noGrp="1"/>
          </p:cNvSpPr>
          <p:nvPr>
            <p:ph sz="half" idx="1"/>
          </p:nvPr>
        </p:nvSpPr>
        <p:spPr/>
        <p:txBody>
          <a:bodyPr/>
          <a:lstStyle/>
          <a:p>
            <a:pPr marL="0" indent="0">
              <a:buNone/>
            </a:pPr>
            <a:r>
              <a:rPr lang="en-GB" sz="2800" u="sng" dirty="0"/>
              <a:t>Economic Stats</a:t>
            </a:r>
          </a:p>
          <a:p>
            <a:r>
              <a:rPr lang="en-GB" sz="2800" dirty="0"/>
              <a:t>Covid support (quarterly)</a:t>
            </a:r>
          </a:p>
          <a:p>
            <a:r>
              <a:rPr lang="en-GB" sz="2800" dirty="0"/>
              <a:t>RPI (quarterly)</a:t>
            </a:r>
          </a:p>
          <a:p>
            <a:r>
              <a:rPr lang="en-GB" sz="2800" dirty="0"/>
              <a:t>Business Trends Survey (quarterly)</a:t>
            </a:r>
          </a:p>
          <a:p>
            <a:r>
              <a:rPr lang="en-GB" sz="2800" dirty="0"/>
              <a:t>Actively Seeking Work (quarterly)</a:t>
            </a:r>
          </a:p>
          <a:p>
            <a:r>
              <a:rPr lang="en-GB" sz="2800" dirty="0"/>
              <a:t>House Price Index (quarterly)</a:t>
            </a:r>
          </a:p>
          <a:p>
            <a:r>
              <a:rPr lang="en-GB" sz="2800" dirty="0"/>
              <a:t>Labour Market (June &amp; December)</a:t>
            </a:r>
          </a:p>
        </p:txBody>
      </p:sp>
      <p:sp>
        <p:nvSpPr>
          <p:cNvPr id="3" name="Content Placeholder 2">
            <a:extLst>
              <a:ext uri="{FF2B5EF4-FFF2-40B4-BE49-F238E27FC236}">
                <a16:creationId xmlns:a16="http://schemas.microsoft.com/office/drawing/2014/main" id="{6230867B-72E4-453E-9AE1-BAB7CE28EE0D}"/>
              </a:ext>
            </a:extLst>
          </p:cNvPr>
          <p:cNvSpPr>
            <a:spLocks noGrp="1"/>
          </p:cNvSpPr>
          <p:nvPr>
            <p:ph sz="half" idx="2"/>
          </p:nvPr>
        </p:nvSpPr>
        <p:spPr/>
        <p:txBody>
          <a:bodyPr/>
          <a:lstStyle/>
          <a:p>
            <a:endParaRPr lang="en-GB" sz="2800" dirty="0"/>
          </a:p>
          <a:p>
            <a:r>
              <a:rPr lang="en-GB" sz="2800" dirty="0"/>
              <a:t>Index of Average Earnings (annually)</a:t>
            </a:r>
          </a:p>
          <a:p>
            <a:r>
              <a:rPr lang="en-GB" sz="2800" dirty="0"/>
              <a:t>National Accounts (annually)</a:t>
            </a:r>
          </a:p>
          <a:p>
            <a:r>
              <a:rPr lang="en-GB" sz="2800" dirty="0"/>
              <a:t>Energy Trends (annually)</a:t>
            </a:r>
          </a:p>
          <a:p>
            <a:r>
              <a:rPr lang="en-GB" sz="2800" dirty="0"/>
              <a:t>Telecoms Statistics (annually)</a:t>
            </a:r>
          </a:p>
          <a:p>
            <a:r>
              <a:rPr lang="en-GB" sz="2800" dirty="0"/>
              <a:t>Survey of Financial institutions (annually)</a:t>
            </a:r>
          </a:p>
          <a:p>
            <a:r>
              <a:rPr lang="en-GB" sz="2800" dirty="0"/>
              <a:t>Purchasing Power Parity (every 6 years)</a:t>
            </a:r>
          </a:p>
        </p:txBody>
      </p:sp>
      <p:sp>
        <p:nvSpPr>
          <p:cNvPr id="4" name="Title 3">
            <a:extLst>
              <a:ext uri="{FF2B5EF4-FFF2-40B4-BE49-F238E27FC236}">
                <a16:creationId xmlns:a16="http://schemas.microsoft.com/office/drawing/2014/main" id="{A3C6D36E-60ED-407F-92E0-F90D656DDABE}"/>
              </a:ext>
            </a:extLst>
          </p:cNvPr>
          <p:cNvSpPr>
            <a:spLocks noGrp="1"/>
          </p:cNvSpPr>
          <p:nvPr>
            <p:ph type="title"/>
          </p:nvPr>
        </p:nvSpPr>
        <p:spPr/>
        <p:txBody>
          <a:bodyPr/>
          <a:lstStyle/>
          <a:p>
            <a:r>
              <a:rPr lang="en-GB" dirty="0"/>
              <a:t>Statistics Jersey Economic Statistics outputs</a:t>
            </a:r>
          </a:p>
        </p:txBody>
      </p:sp>
    </p:spTree>
    <p:extLst>
      <p:ext uri="{BB962C8B-B14F-4D97-AF65-F5344CB8AC3E}">
        <p14:creationId xmlns:p14="http://schemas.microsoft.com/office/powerpoint/2010/main" val="54894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B95E59-756C-414E-B65D-A08356A68E95}"/>
              </a:ext>
            </a:extLst>
          </p:cNvPr>
          <p:cNvSpPr>
            <a:spLocks noGrp="1"/>
          </p:cNvSpPr>
          <p:nvPr>
            <p:ph sz="half" idx="1"/>
          </p:nvPr>
        </p:nvSpPr>
        <p:spPr/>
        <p:txBody>
          <a:bodyPr/>
          <a:lstStyle/>
          <a:p>
            <a:pPr marL="0" indent="0">
              <a:buNone/>
            </a:pPr>
            <a:r>
              <a:rPr lang="en-GB" sz="2800" u="sng" dirty="0"/>
              <a:t>Social stats</a:t>
            </a:r>
          </a:p>
          <a:p>
            <a:r>
              <a:rPr lang="en-GB" sz="2800" dirty="0"/>
              <a:t>Jersey Opinions &amp; Lifestyle Survey (annually)</a:t>
            </a:r>
          </a:p>
          <a:p>
            <a:r>
              <a:rPr lang="en-GB" sz="2800" dirty="0"/>
              <a:t>Population estimates (annually)</a:t>
            </a:r>
          </a:p>
          <a:p>
            <a:r>
              <a:rPr lang="en-GB" sz="2800" dirty="0"/>
              <a:t>Children and Young Persons Survey (every 2 years)</a:t>
            </a:r>
          </a:p>
          <a:p>
            <a:r>
              <a:rPr lang="en-GB" sz="2800" dirty="0"/>
              <a:t>Better Life Index (every two years)</a:t>
            </a:r>
          </a:p>
          <a:p>
            <a:r>
              <a:rPr lang="en-GB" sz="2800" dirty="0"/>
              <a:t>Living costs &amp; Household Income </a:t>
            </a:r>
            <a:r>
              <a:rPr lang="en-GB" dirty="0"/>
              <a:t>S</a:t>
            </a:r>
            <a:r>
              <a:rPr lang="en-GB" sz="2800" dirty="0"/>
              <a:t>urvey (every ~4 years). Provides:</a:t>
            </a:r>
          </a:p>
          <a:p>
            <a:pPr lvl="1"/>
            <a:r>
              <a:rPr lang="en-GB" dirty="0"/>
              <a:t>Income Distribution analyses</a:t>
            </a:r>
          </a:p>
          <a:p>
            <a:pPr lvl="1"/>
            <a:r>
              <a:rPr lang="en-GB" dirty="0"/>
              <a:t>Expenditure analyses</a:t>
            </a:r>
          </a:p>
          <a:p>
            <a:pPr lvl="1"/>
            <a:r>
              <a:rPr lang="en-GB" dirty="0"/>
              <a:t>Weights for RPI ‘basket of goods’</a:t>
            </a:r>
          </a:p>
          <a:p>
            <a:endParaRPr lang="en-GB" sz="2800" dirty="0"/>
          </a:p>
          <a:p>
            <a:endParaRPr lang="en-GB" dirty="0"/>
          </a:p>
        </p:txBody>
      </p:sp>
      <p:sp>
        <p:nvSpPr>
          <p:cNvPr id="3" name="Content Placeholder 2">
            <a:extLst>
              <a:ext uri="{FF2B5EF4-FFF2-40B4-BE49-F238E27FC236}">
                <a16:creationId xmlns:a16="http://schemas.microsoft.com/office/drawing/2014/main" id="{AD5E35C3-C358-4F59-A1FB-ADF6C63CA488}"/>
              </a:ext>
            </a:extLst>
          </p:cNvPr>
          <p:cNvSpPr>
            <a:spLocks noGrp="1"/>
          </p:cNvSpPr>
          <p:nvPr>
            <p:ph sz="half" idx="2"/>
          </p:nvPr>
        </p:nvSpPr>
        <p:spPr/>
        <p:txBody>
          <a:bodyPr/>
          <a:lstStyle/>
          <a:p>
            <a:r>
              <a:rPr lang="en-GB" sz="2800" dirty="0"/>
              <a:t>Last full LCHIS was in 2014/15</a:t>
            </a:r>
          </a:p>
          <a:p>
            <a:pPr lvl="1"/>
            <a:r>
              <a:rPr lang="en-GB" dirty="0"/>
              <a:t>2019/20 was curtailed due to Covid</a:t>
            </a:r>
          </a:p>
          <a:p>
            <a:pPr lvl="1"/>
            <a:r>
              <a:rPr lang="en-GB" dirty="0"/>
              <a:t>Survey restarted in September 2021</a:t>
            </a:r>
            <a:endParaRPr lang="en-GB" sz="2800" dirty="0"/>
          </a:p>
          <a:p>
            <a:r>
              <a:rPr lang="en-GB" sz="2800" dirty="0"/>
              <a:t>Population and household </a:t>
            </a:r>
            <a:r>
              <a:rPr lang="en-GB" dirty="0"/>
              <a:t>projections (every 5 years)</a:t>
            </a:r>
          </a:p>
          <a:p>
            <a:r>
              <a:rPr lang="en-GB" dirty="0"/>
              <a:t>Census (decennial)</a:t>
            </a:r>
          </a:p>
          <a:p>
            <a:endParaRPr lang="en-GB" dirty="0"/>
          </a:p>
          <a:p>
            <a:pPr marL="0" indent="0">
              <a:buNone/>
            </a:pPr>
            <a:r>
              <a:rPr lang="en-GB" dirty="0"/>
              <a:t>Statistics Jersey a</a:t>
            </a:r>
            <a:r>
              <a:rPr lang="en-GB" sz="2800" dirty="0"/>
              <a:t>lso: Provide support for FOIs, States Assembly questions, additional analyses on outputs, assisting other depts with survey design and content, etc.</a:t>
            </a:r>
          </a:p>
          <a:p>
            <a:endParaRPr lang="en-GB" dirty="0"/>
          </a:p>
        </p:txBody>
      </p:sp>
      <p:sp>
        <p:nvSpPr>
          <p:cNvPr id="4" name="Title 3">
            <a:extLst>
              <a:ext uri="{FF2B5EF4-FFF2-40B4-BE49-F238E27FC236}">
                <a16:creationId xmlns:a16="http://schemas.microsoft.com/office/drawing/2014/main" id="{56669F47-86CE-4B8C-8A74-3E995F76E42F}"/>
              </a:ext>
            </a:extLst>
          </p:cNvPr>
          <p:cNvSpPr>
            <a:spLocks noGrp="1"/>
          </p:cNvSpPr>
          <p:nvPr>
            <p:ph type="title"/>
          </p:nvPr>
        </p:nvSpPr>
        <p:spPr/>
        <p:txBody>
          <a:bodyPr/>
          <a:lstStyle/>
          <a:p>
            <a:r>
              <a:rPr lang="en-GB" dirty="0"/>
              <a:t>Statistics Jersey Social Statistics outputs</a:t>
            </a:r>
          </a:p>
        </p:txBody>
      </p:sp>
    </p:spTree>
    <p:extLst>
      <p:ext uri="{BB962C8B-B14F-4D97-AF65-F5344CB8AC3E}">
        <p14:creationId xmlns:p14="http://schemas.microsoft.com/office/powerpoint/2010/main" val="3910434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5927</TotalTime>
  <Words>1770</Words>
  <Application>Microsoft Office PowerPoint</Application>
  <PresentationFormat>Widescreen</PresentationFormat>
  <Paragraphs>211</Paragraphs>
  <Slides>23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proxima-nova</vt:lpstr>
      <vt:lpstr>Segoe UI Semilight</vt:lpstr>
      <vt:lpstr>Source Sans Pro</vt:lpstr>
      <vt:lpstr>Office Theme</vt:lpstr>
      <vt:lpstr>Custom Design</vt:lpstr>
      <vt:lpstr>2022 Election Chief Statistician briefing</vt:lpstr>
      <vt:lpstr>Content</vt:lpstr>
      <vt:lpstr>Background</vt:lpstr>
      <vt:lpstr>Chief Statistician &amp; Director of Stats &amp; Analytics</vt:lpstr>
      <vt:lpstr>Chief Statistician statutory functions:</vt:lpstr>
      <vt:lpstr>General Election and statistics</vt:lpstr>
      <vt:lpstr>PowerPoint Presentation</vt:lpstr>
      <vt:lpstr>Statistics Jersey Economic Statistics outputs</vt:lpstr>
      <vt:lpstr>Statistics Jersey Social Statistics outputs</vt:lpstr>
      <vt:lpstr>How to find Statistics Jersey releases</vt:lpstr>
      <vt:lpstr>Statistics Users Group (SUG)</vt:lpstr>
      <vt:lpstr>Public Authority &amp; Official Statistics</vt:lpstr>
      <vt:lpstr>Statisticians and analysts in government</vt:lpstr>
      <vt:lpstr>What Statistics are available from the rest of GoJ</vt:lpstr>
      <vt:lpstr>Sustainable wellbeing statistics</vt:lpstr>
      <vt:lpstr>Future Jersey</vt:lpstr>
      <vt:lpstr>Island Outcomes and Indicators</vt:lpstr>
      <vt:lpstr>These Island Outcomes have a series of indicators </vt:lpstr>
      <vt:lpstr>Service Performance Measures</vt:lpstr>
      <vt:lpstr>Service Performance Measures</vt:lpstr>
      <vt:lpstr>Presentation of Service Performance data</vt:lpstr>
      <vt:lpstr>Links to Government of Jersey data sources</vt:lpstr>
      <vt:lpstr>I’ll stop recording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Barclay</dc:creator>
  <cp:lastModifiedBy>Ian Cope</cp:lastModifiedBy>
  <cp:revision>5</cp:revision>
  <dcterms:created xsi:type="dcterms:W3CDTF">2021-02-11T10:11:52Z</dcterms:created>
  <dcterms:modified xsi:type="dcterms:W3CDTF">2022-05-05T10:02:49Z</dcterms:modified>
</cp:coreProperties>
</file>